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322" r:id="rId2"/>
    <p:sldId id="325" r:id="rId3"/>
    <p:sldId id="326" r:id="rId4"/>
    <p:sldId id="359" r:id="rId5"/>
    <p:sldId id="327" r:id="rId6"/>
    <p:sldId id="372" r:id="rId7"/>
    <p:sldId id="371" r:id="rId8"/>
    <p:sldId id="329" r:id="rId9"/>
    <p:sldId id="330" r:id="rId10"/>
    <p:sldId id="331" r:id="rId11"/>
    <p:sldId id="332" r:id="rId12"/>
    <p:sldId id="333" r:id="rId13"/>
    <p:sldId id="335" r:id="rId14"/>
    <p:sldId id="337" r:id="rId15"/>
    <p:sldId id="339" r:id="rId16"/>
    <p:sldId id="340" r:id="rId17"/>
    <p:sldId id="345" r:id="rId18"/>
    <p:sldId id="341" r:id="rId19"/>
    <p:sldId id="342" r:id="rId20"/>
    <p:sldId id="343" r:id="rId21"/>
    <p:sldId id="344" r:id="rId22"/>
    <p:sldId id="324" r:id="rId23"/>
    <p:sldId id="362" r:id="rId24"/>
    <p:sldId id="364" r:id="rId25"/>
    <p:sldId id="360" r:id="rId26"/>
    <p:sldId id="291" r:id="rId27"/>
    <p:sldId id="373" r:id="rId28"/>
    <p:sldId id="374" r:id="rId29"/>
    <p:sldId id="376" r:id="rId30"/>
    <p:sldId id="375" r:id="rId31"/>
    <p:sldId id="361" r:id="rId32"/>
    <p:sldId id="353" r:id="rId33"/>
    <p:sldId id="354" r:id="rId34"/>
    <p:sldId id="352" r:id="rId35"/>
    <p:sldId id="357" r:id="rId36"/>
  </p:sldIdLst>
  <p:sldSz cx="9144000" cy="5143500" type="screen16x9"/>
  <p:notesSz cx="6669088" cy="9926638"/>
  <p:defaultTextStyle>
    <a:defPPr>
      <a:defRPr lang="nb-NO"/>
    </a:defPPr>
    <a:lvl1pPr marL="0" algn="l" defTabSz="685468" rtl="0" eaLnBrk="1" latinLnBrk="0" hangingPunct="1">
      <a:defRPr sz="1400" kern="1200">
        <a:solidFill>
          <a:schemeClr val="tx1"/>
        </a:solidFill>
        <a:latin typeface="+mn-lt"/>
        <a:ea typeface="+mn-ea"/>
        <a:cs typeface="+mn-cs"/>
      </a:defRPr>
    </a:lvl1pPr>
    <a:lvl2pPr marL="342735" algn="l" defTabSz="685468" rtl="0" eaLnBrk="1" latinLnBrk="0" hangingPunct="1">
      <a:defRPr sz="1400" kern="1200">
        <a:solidFill>
          <a:schemeClr val="tx1"/>
        </a:solidFill>
        <a:latin typeface="+mn-lt"/>
        <a:ea typeface="+mn-ea"/>
        <a:cs typeface="+mn-cs"/>
      </a:defRPr>
    </a:lvl2pPr>
    <a:lvl3pPr marL="685468" algn="l" defTabSz="685468" rtl="0" eaLnBrk="1" latinLnBrk="0" hangingPunct="1">
      <a:defRPr sz="1400" kern="1200">
        <a:solidFill>
          <a:schemeClr val="tx1"/>
        </a:solidFill>
        <a:latin typeface="+mn-lt"/>
        <a:ea typeface="+mn-ea"/>
        <a:cs typeface="+mn-cs"/>
      </a:defRPr>
    </a:lvl3pPr>
    <a:lvl4pPr marL="1028203" algn="l" defTabSz="685468" rtl="0" eaLnBrk="1" latinLnBrk="0" hangingPunct="1">
      <a:defRPr sz="1400" kern="1200">
        <a:solidFill>
          <a:schemeClr val="tx1"/>
        </a:solidFill>
        <a:latin typeface="+mn-lt"/>
        <a:ea typeface="+mn-ea"/>
        <a:cs typeface="+mn-cs"/>
      </a:defRPr>
    </a:lvl4pPr>
    <a:lvl5pPr marL="1370937" algn="l" defTabSz="685468" rtl="0" eaLnBrk="1" latinLnBrk="0" hangingPunct="1">
      <a:defRPr sz="1400" kern="1200">
        <a:solidFill>
          <a:schemeClr val="tx1"/>
        </a:solidFill>
        <a:latin typeface="+mn-lt"/>
        <a:ea typeface="+mn-ea"/>
        <a:cs typeface="+mn-cs"/>
      </a:defRPr>
    </a:lvl5pPr>
    <a:lvl6pPr marL="1713671" algn="l" defTabSz="685468" rtl="0" eaLnBrk="1" latinLnBrk="0" hangingPunct="1">
      <a:defRPr sz="1400" kern="1200">
        <a:solidFill>
          <a:schemeClr val="tx1"/>
        </a:solidFill>
        <a:latin typeface="+mn-lt"/>
        <a:ea typeface="+mn-ea"/>
        <a:cs typeface="+mn-cs"/>
      </a:defRPr>
    </a:lvl6pPr>
    <a:lvl7pPr marL="2056405" algn="l" defTabSz="685468" rtl="0" eaLnBrk="1" latinLnBrk="0" hangingPunct="1">
      <a:defRPr sz="1400" kern="1200">
        <a:solidFill>
          <a:schemeClr val="tx1"/>
        </a:solidFill>
        <a:latin typeface="+mn-lt"/>
        <a:ea typeface="+mn-ea"/>
        <a:cs typeface="+mn-cs"/>
      </a:defRPr>
    </a:lvl7pPr>
    <a:lvl8pPr marL="2399140" algn="l" defTabSz="685468" rtl="0" eaLnBrk="1" latinLnBrk="0" hangingPunct="1">
      <a:defRPr sz="1400" kern="1200">
        <a:solidFill>
          <a:schemeClr val="tx1"/>
        </a:solidFill>
        <a:latin typeface="+mn-lt"/>
        <a:ea typeface="+mn-ea"/>
        <a:cs typeface="+mn-cs"/>
      </a:defRPr>
    </a:lvl8pPr>
    <a:lvl9pPr marL="2741874" algn="l" defTabSz="685468"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guide id="3" orient="horz" pos="1620">
          <p15:clr>
            <a:srgbClr val="A4A3A4"/>
          </p15:clr>
        </p15:guide>
        <p15:guide id="4" pos="2880">
          <p15:clr>
            <a:srgbClr val="A4A3A4"/>
          </p15:clr>
        </p15:guide>
        <p15:guide id="5" orient="horz" pos="11521">
          <p15:clr>
            <a:srgbClr val="A4A3A4"/>
          </p15:clr>
        </p15:guide>
        <p15:guide id="6" orient="horz" pos="4321">
          <p15:clr>
            <a:srgbClr val="A4A3A4"/>
          </p15:clr>
        </p15:guide>
        <p15:guide id="7" pos="20481">
          <p15:clr>
            <a:srgbClr val="A4A3A4"/>
          </p15:clr>
        </p15:guide>
        <p15:guide id="8" pos="7681">
          <p15:clr>
            <a:srgbClr val="A4A3A4"/>
          </p15:clr>
        </p15:guide>
        <p15:guide id="9" orient="horz" pos="607">
          <p15:clr>
            <a:srgbClr val="A4A3A4"/>
          </p15:clr>
        </p15:guide>
        <p15:guide id="10" pos="10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6767"/>
    <a:srgbClr val="E1D3B2"/>
    <a:srgbClr val="F0E9D9"/>
    <a:srgbClr val="C64894"/>
    <a:srgbClr val="D77B2E"/>
    <a:srgbClr val="43B04C"/>
    <a:srgbClr val="008FD1"/>
    <a:srgbClr val="BF4096"/>
    <a:srgbClr val="FF9100"/>
    <a:srgbClr val="38B5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1245AF3-A2C9-46A3-915F-A137247E6010}" styleName="SB1 - variant 2">
    <a:wholeTbl>
      <a:tcTxStyle>
        <a:fontRef idx="minor">
          <a:prstClr val="black"/>
        </a:fontRef>
        <a:schemeClr val="dk1"/>
      </a:tcTxStyle>
      <a:tcStyle>
        <a:tcBdr>
          <a:left>
            <a:ln>
              <a:noFill/>
            </a:ln>
          </a:left>
          <a:right>
            <a:ln>
              <a:noFill/>
            </a:ln>
          </a:right>
          <a:top>
            <a:ln>
              <a:noFill/>
            </a:ln>
          </a:top>
          <a:bottom>
            <a:ln>
              <a:noFill/>
            </a:ln>
          </a:bottom>
          <a:insideH>
            <a:ln>
              <a:noFill/>
            </a:ln>
          </a:insideH>
          <a:insideV>
            <a:ln>
              <a:noFill/>
            </a:ln>
          </a:insideV>
        </a:tcBdr>
      </a:tcStyle>
    </a:wholeTbl>
    <a:band1H>
      <a:tcStyle>
        <a:tcBdr/>
      </a:tcStyle>
    </a:band1H>
    <a:band2H>
      <a:tcStyle>
        <a:tcBdr/>
        <a:fill>
          <a:solidFill>
            <a:srgbClr val="EDE6CF"/>
          </a:solidFill>
        </a:fill>
      </a:tcStyle>
    </a:band2H>
    <a:firstRow>
      <a:tcTxStyle b="on">
        <a:fontRef idx="minor">
          <a:prstClr val="black"/>
        </a:fontRef>
        <a:schemeClr val="lt1"/>
      </a:tcTxStyle>
      <a:tcStyle>
        <a:tcBdr/>
        <a:fill>
          <a:solidFill>
            <a:schemeClr val="accent2"/>
          </a:solidFill>
        </a:fill>
      </a:tcStyle>
    </a:firstRow>
  </a:tblStyle>
  <a:tblStyle styleId="{FABE759C-2184-4938-8171-2C164F75D697}" styleName="SB1 - variant 1">
    <a:wholeTbl>
      <a:tcTxStyle>
        <a:fontRef idx="minor">
          <a:scrgbClr r="0" g="0" b="0"/>
        </a:fontRef>
        <a:schemeClr val="tx1"/>
      </a:tcTxStyle>
      <a:tcStyle>
        <a:tcBdr>
          <a:left>
            <a:ln>
              <a:noFill/>
            </a:ln>
          </a:left>
          <a:right>
            <a:ln>
              <a:noFill/>
            </a:ln>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4" autoAdjust="0"/>
    <p:restoredTop sz="84761" autoAdjust="0"/>
  </p:normalViewPr>
  <p:slideViewPr>
    <p:cSldViewPr showGuides="1">
      <p:cViewPr varScale="1">
        <p:scale>
          <a:sx n="83" d="100"/>
          <a:sy n="83" d="100"/>
        </p:scale>
        <p:origin x="846" y="84"/>
      </p:cViewPr>
      <p:guideLst>
        <p:guide orient="horz" pos="4320"/>
        <p:guide pos="7680"/>
        <p:guide orient="horz" pos="1620"/>
        <p:guide pos="2880"/>
        <p:guide orient="horz" pos="11521"/>
        <p:guide orient="horz" pos="4321"/>
        <p:guide pos="20481"/>
        <p:guide pos="7681"/>
        <p:guide orient="horz" pos="607"/>
        <p:guide pos="1079"/>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file:///\\File-Home-AWF\AWF-Users$\C202A14\Documents\Varehandel%202016%20omsetning%20per%20fylke%20per%20tertial%202016411144457306910981OmsVareFylke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Home-AWF\AWF-Users$\C202A14\Documents\Makro_2016%20v&#229;r%20v1.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ile-Home-AWF\AWF-Users$\C202A14\Documents\Makro_2016%20v&#229;r%20v2.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Home-AWF\AWF-Users$\C202A14\Documents\Valutakurser%202016%20Datastrem%20linker.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file:///\\File-Home-AWF\AWF-Users$\C202A14\Documents\SSB%20konsum%20i%20husholdninger%20juni%202016%2020166793241917593189KNRKonsumHus.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File-Home-AWF\AWF-Users$\C202A14\Documents\SSB%20husholdningenes%20konsum%20tabell.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Varehandel. Omsetning per termin. Årlig endring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strRef>
              <c:f>'7314-1'!$G$20</c:f>
              <c:strCache>
                <c:ptCount val="1"/>
                <c:pt idx="0">
                  <c:v>Rogaland</c:v>
                </c:pt>
              </c:strCache>
            </c:strRef>
          </c:tx>
          <c:spPr>
            <a:ln w="19050" cap="rnd">
              <a:solidFill>
                <a:schemeClr val="accent1"/>
              </a:solidFill>
              <a:round/>
            </a:ln>
            <a:effectLst/>
          </c:spPr>
          <c:marker>
            <c:symbol val="none"/>
          </c:marker>
          <c:cat>
            <c:strRef>
              <c:f>'7314-1'!$H$19:$AV$19</c:f>
              <c:strCache>
                <c:ptCount val="41"/>
                <c:pt idx="0">
                  <c:v>2009T1</c:v>
                </c:pt>
                <c:pt idx="1">
                  <c:v>2009T2</c:v>
                </c:pt>
                <c:pt idx="2">
                  <c:v>2009T3</c:v>
                </c:pt>
                <c:pt idx="3">
                  <c:v>2009T4</c:v>
                </c:pt>
                <c:pt idx="4">
                  <c:v>2009T5</c:v>
                </c:pt>
                <c:pt idx="5">
                  <c:v>2009T6</c:v>
                </c:pt>
                <c:pt idx="6">
                  <c:v>2010T1</c:v>
                </c:pt>
                <c:pt idx="7">
                  <c:v>2010T2</c:v>
                </c:pt>
                <c:pt idx="8">
                  <c:v>2010T3</c:v>
                </c:pt>
                <c:pt idx="9">
                  <c:v>2010T4</c:v>
                </c:pt>
                <c:pt idx="10">
                  <c:v>2010T5</c:v>
                </c:pt>
                <c:pt idx="11">
                  <c:v>2010T6</c:v>
                </c:pt>
                <c:pt idx="12">
                  <c:v>2011T1</c:v>
                </c:pt>
                <c:pt idx="13">
                  <c:v>2011T2</c:v>
                </c:pt>
                <c:pt idx="14">
                  <c:v>2011T3</c:v>
                </c:pt>
                <c:pt idx="15">
                  <c:v>2011T4</c:v>
                </c:pt>
                <c:pt idx="16">
                  <c:v>2011T5</c:v>
                </c:pt>
                <c:pt idx="17">
                  <c:v>2011T6</c:v>
                </c:pt>
                <c:pt idx="18">
                  <c:v>2012T1</c:v>
                </c:pt>
                <c:pt idx="19">
                  <c:v>2012T2</c:v>
                </c:pt>
                <c:pt idx="20">
                  <c:v>2012T3</c:v>
                </c:pt>
                <c:pt idx="21">
                  <c:v>2012T4</c:v>
                </c:pt>
                <c:pt idx="22">
                  <c:v>2012T5</c:v>
                </c:pt>
                <c:pt idx="23">
                  <c:v>2012T6</c:v>
                </c:pt>
                <c:pt idx="24">
                  <c:v>2013T1</c:v>
                </c:pt>
                <c:pt idx="25">
                  <c:v>2013T2</c:v>
                </c:pt>
                <c:pt idx="26">
                  <c:v>2013T3</c:v>
                </c:pt>
                <c:pt idx="27">
                  <c:v>2013T4</c:v>
                </c:pt>
                <c:pt idx="28">
                  <c:v>2013T5</c:v>
                </c:pt>
                <c:pt idx="29">
                  <c:v>2013T6</c:v>
                </c:pt>
                <c:pt idx="30">
                  <c:v>2014T1</c:v>
                </c:pt>
                <c:pt idx="31">
                  <c:v>2014T2</c:v>
                </c:pt>
                <c:pt idx="32">
                  <c:v>2014T3</c:v>
                </c:pt>
                <c:pt idx="33">
                  <c:v>2014T4</c:v>
                </c:pt>
                <c:pt idx="34">
                  <c:v>2014T5</c:v>
                </c:pt>
                <c:pt idx="35">
                  <c:v>2014T6</c:v>
                </c:pt>
                <c:pt idx="36">
                  <c:v>2015T1</c:v>
                </c:pt>
                <c:pt idx="37">
                  <c:v>2015T2</c:v>
                </c:pt>
                <c:pt idx="38">
                  <c:v>2015T3</c:v>
                </c:pt>
                <c:pt idx="39">
                  <c:v>2015T4</c:v>
                </c:pt>
                <c:pt idx="40">
                  <c:v>2015T5</c:v>
                </c:pt>
              </c:strCache>
            </c:strRef>
          </c:cat>
          <c:val>
            <c:numRef>
              <c:f>'7314-1'!$H$20:$AV$20</c:f>
              <c:numCache>
                <c:formatCode>0.0\ %</c:formatCode>
                <c:ptCount val="41"/>
                <c:pt idx="0">
                  <c:v>-1.0827374872318692E-2</c:v>
                </c:pt>
                <c:pt idx="1">
                  <c:v>9.3797856049004594E-3</c:v>
                </c:pt>
                <c:pt idx="2">
                  <c:v>3.6426712922810059E-3</c:v>
                </c:pt>
                <c:pt idx="3">
                  <c:v>2.8047662694775436E-2</c:v>
                </c:pt>
                <c:pt idx="4">
                  <c:v>2.5109970674486802E-2</c:v>
                </c:pt>
                <c:pt idx="5">
                  <c:v>4.2055335968379445E-2</c:v>
                </c:pt>
                <c:pt idx="6">
                  <c:v>3.0565881866997109E-2</c:v>
                </c:pt>
                <c:pt idx="7">
                  <c:v>5.7083254314432015E-2</c:v>
                </c:pt>
                <c:pt idx="8">
                  <c:v>2.3850674040788108E-2</c:v>
                </c:pt>
                <c:pt idx="9">
                  <c:v>2.4072753209700429E-2</c:v>
                </c:pt>
                <c:pt idx="10">
                  <c:v>2.5388878955837656E-2</c:v>
                </c:pt>
                <c:pt idx="11">
                  <c:v>5.7047489000151719E-2</c:v>
                </c:pt>
                <c:pt idx="12">
                  <c:v>3.2064128256513023E-2</c:v>
                </c:pt>
                <c:pt idx="13">
                  <c:v>2.7628274129888768E-2</c:v>
                </c:pt>
                <c:pt idx="14">
                  <c:v>4.0006752194463202E-2</c:v>
                </c:pt>
                <c:pt idx="15">
                  <c:v>3.3083754135469268E-2</c:v>
                </c:pt>
                <c:pt idx="16">
                  <c:v>3.9755884917175237E-2</c:v>
                </c:pt>
                <c:pt idx="17">
                  <c:v>2.8276159035452848E-2</c:v>
                </c:pt>
                <c:pt idx="18">
                  <c:v>7.0679611650485433E-2</c:v>
                </c:pt>
                <c:pt idx="19">
                  <c:v>4.1375698324022346E-2</c:v>
                </c:pt>
                <c:pt idx="20">
                  <c:v>6.4275279987015099E-2</c:v>
                </c:pt>
                <c:pt idx="21">
                  <c:v>3.2024271026462159E-2</c:v>
                </c:pt>
                <c:pt idx="22">
                  <c:v>3.2366258594667116E-2</c:v>
                </c:pt>
                <c:pt idx="23">
                  <c:v>1.8704634282523731E-2</c:v>
                </c:pt>
                <c:pt idx="24">
                  <c:v>3.0830612985128764E-2</c:v>
                </c:pt>
                <c:pt idx="25">
                  <c:v>2.0955574182732608E-2</c:v>
                </c:pt>
                <c:pt idx="26">
                  <c:v>1.6470947079457069E-2</c:v>
                </c:pt>
                <c:pt idx="27">
                  <c:v>4.1482933202678422E-2</c:v>
                </c:pt>
                <c:pt idx="28">
                  <c:v>1.2183235867446393E-2</c:v>
                </c:pt>
                <c:pt idx="29">
                  <c:v>1.8498218690052068E-2</c:v>
                </c:pt>
                <c:pt idx="30">
                  <c:v>2.3926812104152005E-2</c:v>
                </c:pt>
                <c:pt idx="31">
                  <c:v>3.760262725779967E-2</c:v>
                </c:pt>
                <c:pt idx="32">
                  <c:v>3.0757689422355589E-2</c:v>
                </c:pt>
                <c:pt idx="33">
                  <c:v>2.9637760702524697E-2</c:v>
                </c:pt>
                <c:pt idx="34">
                  <c:v>4.6060022468303645E-2</c:v>
                </c:pt>
                <c:pt idx="35">
                  <c:v>3.6862639580250232E-2</c:v>
                </c:pt>
                <c:pt idx="36">
                  <c:v>1.6151202749140895E-2</c:v>
                </c:pt>
                <c:pt idx="37">
                  <c:v>1.2976736825447064E-2</c:v>
                </c:pt>
                <c:pt idx="38">
                  <c:v>1.1353711790393014E-2</c:v>
                </c:pt>
                <c:pt idx="39">
                  <c:v>3.8074931465123365E-3</c:v>
                </c:pt>
                <c:pt idx="40">
                  <c:v>8.8984351027922674E-3</c:v>
                </c:pt>
              </c:numCache>
            </c:numRef>
          </c:val>
          <c:smooth val="0"/>
        </c:ser>
        <c:ser>
          <c:idx val="1"/>
          <c:order val="1"/>
          <c:tx>
            <c:strRef>
              <c:f>'7314-1'!$G$21</c:f>
              <c:strCache>
                <c:ptCount val="1"/>
                <c:pt idx="0">
                  <c:v>Norge</c:v>
                </c:pt>
              </c:strCache>
            </c:strRef>
          </c:tx>
          <c:spPr>
            <a:ln w="28575" cap="rnd">
              <a:solidFill>
                <a:schemeClr val="accent5">
                  <a:lumMod val="75000"/>
                </a:schemeClr>
              </a:solidFill>
              <a:round/>
            </a:ln>
            <a:effectLst/>
          </c:spPr>
          <c:marker>
            <c:symbol val="none"/>
          </c:marker>
          <c:cat>
            <c:strRef>
              <c:f>'7314-1'!$H$19:$AV$19</c:f>
              <c:strCache>
                <c:ptCount val="41"/>
                <c:pt idx="0">
                  <c:v>2009T1</c:v>
                </c:pt>
                <c:pt idx="1">
                  <c:v>2009T2</c:v>
                </c:pt>
                <c:pt idx="2">
                  <c:v>2009T3</c:v>
                </c:pt>
                <c:pt idx="3">
                  <c:v>2009T4</c:v>
                </c:pt>
                <c:pt idx="4">
                  <c:v>2009T5</c:v>
                </c:pt>
                <c:pt idx="5">
                  <c:v>2009T6</c:v>
                </c:pt>
                <c:pt idx="6">
                  <c:v>2010T1</c:v>
                </c:pt>
                <c:pt idx="7">
                  <c:v>2010T2</c:v>
                </c:pt>
                <c:pt idx="8">
                  <c:v>2010T3</c:v>
                </c:pt>
                <c:pt idx="9">
                  <c:v>2010T4</c:v>
                </c:pt>
                <c:pt idx="10">
                  <c:v>2010T5</c:v>
                </c:pt>
                <c:pt idx="11">
                  <c:v>2010T6</c:v>
                </c:pt>
                <c:pt idx="12">
                  <c:v>2011T1</c:v>
                </c:pt>
                <c:pt idx="13">
                  <c:v>2011T2</c:v>
                </c:pt>
                <c:pt idx="14">
                  <c:v>2011T3</c:v>
                </c:pt>
                <c:pt idx="15">
                  <c:v>2011T4</c:v>
                </c:pt>
                <c:pt idx="16">
                  <c:v>2011T5</c:v>
                </c:pt>
                <c:pt idx="17">
                  <c:v>2011T6</c:v>
                </c:pt>
                <c:pt idx="18">
                  <c:v>2012T1</c:v>
                </c:pt>
                <c:pt idx="19">
                  <c:v>2012T2</c:v>
                </c:pt>
                <c:pt idx="20">
                  <c:v>2012T3</c:v>
                </c:pt>
                <c:pt idx="21">
                  <c:v>2012T4</c:v>
                </c:pt>
                <c:pt idx="22">
                  <c:v>2012T5</c:v>
                </c:pt>
                <c:pt idx="23">
                  <c:v>2012T6</c:v>
                </c:pt>
                <c:pt idx="24">
                  <c:v>2013T1</c:v>
                </c:pt>
                <c:pt idx="25">
                  <c:v>2013T2</c:v>
                </c:pt>
                <c:pt idx="26">
                  <c:v>2013T3</c:v>
                </c:pt>
                <c:pt idx="27">
                  <c:v>2013T4</c:v>
                </c:pt>
                <c:pt idx="28">
                  <c:v>2013T5</c:v>
                </c:pt>
                <c:pt idx="29">
                  <c:v>2013T6</c:v>
                </c:pt>
                <c:pt idx="30">
                  <c:v>2014T1</c:v>
                </c:pt>
                <c:pt idx="31">
                  <c:v>2014T2</c:v>
                </c:pt>
                <c:pt idx="32">
                  <c:v>2014T3</c:v>
                </c:pt>
                <c:pt idx="33">
                  <c:v>2014T4</c:v>
                </c:pt>
                <c:pt idx="34">
                  <c:v>2014T5</c:v>
                </c:pt>
                <c:pt idx="35">
                  <c:v>2014T6</c:v>
                </c:pt>
                <c:pt idx="36">
                  <c:v>2015T1</c:v>
                </c:pt>
                <c:pt idx="37">
                  <c:v>2015T2</c:v>
                </c:pt>
                <c:pt idx="38">
                  <c:v>2015T3</c:v>
                </c:pt>
                <c:pt idx="39">
                  <c:v>2015T4</c:v>
                </c:pt>
                <c:pt idx="40">
                  <c:v>2015T5</c:v>
                </c:pt>
              </c:strCache>
            </c:strRef>
          </c:cat>
          <c:val>
            <c:numRef>
              <c:f>'7314-1'!$H$21:$AV$21</c:f>
              <c:numCache>
                <c:formatCode>0.0\ %</c:formatCode>
                <c:ptCount val="41"/>
                <c:pt idx="0">
                  <c:v>-1.1807548002648422E-2</c:v>
                </c:pt>
                <c:pt idx="1">
                  <c:v>7.3979767393847636E-4</c:v>
                </c:pt>
                <c:pt idx="2">
                  <c:v>3.6772559431169703E-3</c:v>
                </c:pt>
                <c:pt idx="3">
                  <c:v>1.7426149972363816E-2</c:v>
                </c:pt>
                <c:pt idx="4">
                  <c:v>2.9652482496243485E-2</c:v>
                </c:pt>
                <c:pt idx="5">
                  <c:v>5.0576311605723373E-2</c:v>
                </c:pt>
                <c:pt idx="6">
                  <c:v>3.4561697375767725E-2</c:v>
                </c:pt>
                <c:pt idx="7">
                  <c:v>5.1713170698162191E-2</c:v>
                </c:pt>
                <c:pt idx="8">
                  <c:v>1.7802034083826145E-2</c:v>
                </c:pt>
                <c:pt idx="9">
                  <c:v>1.709749950955981E-2</c:v>
                </c:pt>
                <c:pt idx="10">
                  <c:v>1.9918339465635818E-2</c:v>
                </c:pt>
                <c:pt idx="11">
                  <c:v>5.1424788207158394E-2</c:v>
                </c:pt>
                <c:pt idx="12">
                  <c:v>2.3260834367747854E-2</c:v>
                </c:pt>
                <c:pt idx="13">
                  <c:v>3.4098896608091539E-2</c:v>
                </c:pt>
                <c:pt idx="14">
                  <c:v>4.4854368932038834E-2</c:v>
                </c:pt>
                <c:pt idx="15">
                  <c:v>4.0059347181008904E-2</c:v>
                </c:pt>
                <c:pt idx="16">
                  <c:v>4.5314783244033124E-2</c:v>
                </c:pt>
                <c:pt idx="17">
                  <c:v>3.0481771335312335E-2</c:v>
                </c:pt>
                <c:pt idx="18">
                  <c:v>7.621308016877637E-2</c:v>
                </c:pt>
                <c:pt idx="19">
                  <c:v>3.5282401479584578E-2</c:v>
                </c:pt>
                <c:pt idx="20">
                  <c:v>5.1963461181078724E-2</c:v>
                </c:pt>
                <c:pt idx="21">
                  <c:v>2.8473609129814552E-2</c:v>
                </c:pt>
                <c:pt idx="22">
                  <c:v>1.8872045782185137E-2</c:v>
                </c:pt>
                <c:pt idx="23">
                  <c:v>1.0824427290526132E-2</c:v>
                </c:pt>
                <c:pt idx="24">
                  <c:v>1.1859838274932614E-2</c:v>
                </c:pt>
                <c:pt idx="25">
                  <c:v>1.2993755057792437E-2</c:v>
                </c:pt>
                <c:pt idx="26">
                  <c:v>1.3222264499646681E-2</c:v>
                </c:pt>
                <c:pt idx="27">
                  <c:v>4.4593320017754103E-2</c:v>
                </c:pt>
                <c:pt idx="28">
                  <c:v>1.8979833926453145E-2</c:v>
                </c:pt>
                <c:pt idx="29">
                  <c:v>2.2539694289203892E-2</c:v>
                </c:pt>
                <c:pt idx="30">
                  <c:v>3.0464474257761418E-2</c:v>
                </c:pt>
                <c:pt idx="31">
                  <c:v>4.8218376944410946E-2</c:v>
                </c:pt>
                <c:pt idx="32">
                  <c:v>4.059763146953501E-2</c:v>
                </c:pt>
                <c:pt idx="33">
                  <c:v>2.824288616536761E-2</c:v>
                </c:pt>
                <c:pt idx="34">
                  <c:v>5.1544945790145451E-2</c:v>
                </c:pt>
                <c:pt idx="35">
                  <c:v>3.7522320351334397E-2</c:v>
                </c:pt>
                <c:pt idx="36">
                  <c:v>2.6430406718054772E-2</c:v>
                </c:pt>
                <c:pt idx="37">
                  <c:v>3.6941173087154708E-2</c:v>
                </c:pt>
                <c:pt idx="38">
                  <c:v>3.2505026550497501E-2</c:v>
                </c:pt>
                <c:pt idx="39">
                  <c:v>3.3833518427645343E-2</c:v>
                </c:pt>
                <c:pt idx="40">
                  <c:v>3.6160166462145871E-2</c:v>
                </c:pt>
              </c:numCache>
            </c:numRef>
          </c:val>
          <c:smooth val="0"/>
        </c:ser>
        <c:ser>
          <c:idx val="2"/>
          <c:order val="2"/>
          <c:tx>
            <c:strRef>
              <c:f>'7314-1'!$G$22</c:f>
              <c:strCache>
                <c:ptCount val="1"/>
                <c:pt idx="0">
                  <c:v>Hordaland</c:v>
                </c:pt>
              </c:strCache>
            </c:strRef>
          </c:tx>
          <c:spPr>
            <a:ln w="19050" cap="rnd">
              <a:solidFill>
                <a:srgbClr val="C00000"/>
              </a:solidFill>
              <a:round/>
            </a:ln>
            <a:effectLst/>
          </c:spPr>
          <c:marker>
            <c:symbol val="none"/>
          </c:marker>
          <c:cat>
            <c:strRef>
              <c:f>'7314-1'!$H$19:$AV$19</c:f>
              <c:strCache>
                <c:ptCount val="41"/>
                <c:pt idx="0">
                  <c:v>2009T1</c:v>
                </c:pt>
                <c:pt idx="1">
                  <c:v>2009T2</c:v>
                </c:pt>
                <c:pt idx="2">
                  <c:v>2009T3</c:v>
                </c:pt>
                <c:pt idx="3">
                  <c:v>2009T4</c:v>
                </c:pt>
                <c:pt idx="4">
                  <c:v>2009T5</c:v>
                </c:pt>
                <c:pt idx="5">
                  <c:v>2009T6</c:v>
                </c:pt>
                <c:pt idx="6">
                  <c:v>2010T1</c:v>
                </c:pt>
                <c:pt idx="7">
                  <c:v>2010T2</c:v>
                </c:pt>
                <c:pt idx="8">
                  <c:v>2010T3</c:v>
                </c:pt>
                <c:pt idx="9">
                  <c:v>2010T4</c:v>
                </c:pt>
                <c:pt idx="10">
                  <c:v>2010T5</c:v>
                </c:pt>
                <c:pt idx="11">
                  <c:v>2010T6</c:v>
                </c:pt>
                <c:pt idx="12">
                  <c:v>2011T1</c:v>
                </c:pt>
                <c:pt idx="13">
                  <c:v>2011T2</c:v>
                </c:pt>
                <c:pt idx="14">
                  <c:v>2011T3</c:v>
                </c:pt>
                <c:pt idx="15">
                  <c:v>2011T4</c:v>
                </c:pt>
                <c:pt idx="16">
                  <c:v>2011T5</c:v>
                </c:pt>
                <c:pt idx="17">
                  <c:v>2011T6</c:v>
                </c:pt>
                <c:pt idx="18">
                  <c:v>2012T1</c:v>
                </c:pt>
                <c:pt idx="19">
                  <c:v>2012T2</c:v>
                </c:pt>
                <c:pt idx="20">
                  <c:v>2012T3</c:v>
                </c:pt>
                <c:pt idx="21">
                  <c:v>2012T4</c:v>
                </c:pt>
                <c:pt idx="22">
                  <c:v>2012T5</c:v>
                </c:pt>
                <c:pt idx="23">
                  <c:v>2012T6</c:v>
                </c:pt>
                <c:pt idx="24">
                  <c:v>2013T1</c:v>
                </c:pt>
                <c:pt idx="25">
                  <c:v>2013T2</c:v>
                </c:pt>
                <c:pt idx="26">
                  <c:v>2013T3</c:v>
                </c:pt>
                <c:pt idx="27">
                  <c:v>2013T4</c:v>
                </c:pt>
                <c:pt idx="28">
                  <c:v>2013T5</c:v>
                </c:pt>
                <c:pt idx="29">
                  <c:v>2013T6</c:v>
                </c:pt>
                <c:pt idx="30">
                  <c:v>2014T1</c:v>
                </c:pt>
                <c:pt idx="31">
                  <c:v>2014T2</c:v>
                </c:pt>
                <c:pt idx="32">
                  <c:v>2014T3</c:v>
                </c:pt>
                <c:pt idx="33">
                  <c:v>2014T4</c:v>
                </c:pt>
                <c:pt idx="34">
                  <c:v>2014T5</c:v>
                </c:pt>
                <c:pt idx="35">
                  <c:v>2014T6</c:v>
                </c:pt>
                <c:pt idx="36">
                  <c:v>2015T1</c:v>
                </c:pt>
                <c:pt idx="37">
                  <c:v>2015T2</c:v>
                </c:pt>
                <c:pt idx="38">
                  <c:v>2015T3</c:v>
                </c:pt>
                <c:pt idx="39">
                  <c:v>2015T4</c:v>
                </c:pt>
                <c:pt idx="40">
                  <c:v>2015T5</c:v>
                </c:pt>
              </c:strCache>
            </c:strRef>
          </c:cat>
          <c:val>
            <c:numRef>
              <c:f>'7314-1'!$H$22:$AV$22</c:f>
              <c:numCache>
                <c:formatCode>0.0\ %</c:formatCode>
                <c:ptCount val="41"/>
                <c:pt idx="0">
                  <c:v>-1.8702075930428279E-4</c:v>
                </c:pt>
                <c:pt idx="1">
                  <c:v>2.9229711141678131E-3</c:v>
                </c:pt>
                <c:pt idx="2">
                  <c:v>3.6669213139801375E-3</c:v>
                </c:pt>
                <c:pt idx="3">
                  <c:v>2.755968594776478E-2</c:v>
                </c:pt>
                <c:pt idx="4">
                  <c:v>3.1642472679823848E-2</c:v>
                </c:pt>
                <c:pt idx="5">
                  <c:v>6.5258013511571081E-2</c:v>
                </c:pt>
                <c:pt idx="6">
                  <c:v>2.8619528619528621E-2</c:v>
                </c:pt>
                <c:pt idx="7">
                  <c:v>4.3545345448311332E-2</c:v>
                </c:pt>
                <c:pt idx="8">
                  <c:v>1.4157405997868777E-2</c:v>
                </c:pt>
                <c:pt idx="9">
                  <c:v>4.0542647746764386E-3</c:v>
                </c:pt>
                <c:pt idx="10">
                  <c:v>1.375494071146245E-2</c:v>
                </c:pt>
                <c:pt idx="11">
                  <c:v>3.737687221697477E-2</c:v>
                </c:pt>
                <c:pt idx="12">
                  <c:v>2.5277323149663574E-2</c:v>
                </c:pt>
                <c:pt idx="13">
                  <c:v>3.0556924593395762E-2</c:v>
                </c:pt>
                <c:pt idx="14">
                  <c:v>3.1822275592915041E-2</c:v>
                </c:pt>
                <c:pt idx="15">
                  <c:v>4.6901692809442459E-2</c:v>
                </c:pt>
                <c:pt idx="16">
                  <c:v>4.5227698066126011E-2</c:v>
                </c:pt>
                <c:pt idx="17">
                  <c:v>2.6144640998959419E-2</c:v>
                </c:pt>
                <c:pt idx="18">
                  <c:v>6.3675062078751329E-2</c:v>
                </c:pt>
                <c:pt idx="19">
                  <c:v>3.1245018332536265E-2</c:v>
                </c:pt>
                <c:pt idx="20">
                  <c:v>5.4989816700610997E-2</c:v>
                </c:pt>
                <c:pt idx="21">
                  <c:v>2.9372496662216287E-2</c:v>
                </c:pt>
                <c:pt idx="22">
                  <c:v>1.387645478961504E-2</c:v>
                </c:pt>
                <c:pt idx="23">
                  <c:v>1.1028013689948029E-2</c:v>
                </c:pt>
                <c:pt idx="24">
                  <c:v>2.3345005836251459E-2</c:v>
                </c:pt>
                <c:pt idx="25">
                  <c:v>8.5020868758695321E-3</c:v>
                </c:pt>
                <c:pt idx="26">
                  <c:v>1.2824048538334253E-2</c:v>
                </c:pt>
                <c:pt idx="27">
                  <c:v>3.775760195993659E-2</c:v>
                </c:pt>
                <c:pt idx="28">
                  <c:v>2.1044885945548198E-2</c:v>
                </c:pt>
                <c:pt idx="29">
                  <c:v>2.7081243731193579E-2</c:v>
                </c:pt>
                <c:pt idx="30">
                  <c:v>2.6560208570963011E-2</c:v>
                </c:pt>
                <c:pt idx="31">
                  <c:v>5.9012875536480686E-2</c:v>
                </c:pt>
                <c:pt idx="32">
                  <c:v>4.3022464261402313E-2</c:v>
                </c:pt>
                <c:pt idx="33">
                  <c:v>3.4023052353839747E-2</c:v>
                </c:pt>
                <c:pt idx="34">
                  <c:v>5.2320553473623521E-2</c:v>
                </c:pt>
                <c:pt idx="35">
                  <c:v>3.77197265625E-2</c:v>
                </c:pt>
                <c:pt idx="36">
                  <c:v>2.3809523809523808E-2</c:v>
                </c:pt>
                <c:pt idx="37">
                  <c:v>2.9237226805615864E-2</c:v>
                </c:pt>
                <c:pt idx="38">
                  <c:v>2.0362876909019709E-2</c:v>
                </c:pt>
                <c:pt idx="39">
                  <c:v>3.5992479183454204E-2</c:v>
                </c:pt>
                <c:pt idx="40">
                  <c:v>2.8900150664292561E-2</c:v>
                </c:pt>
              </c:numCache>
            </c:numRef>
          </c:val>
          <c:smooth val="0"/>
        </c:ser>
        <c:ser>
          <c:idx val="3"/>
          <c:order val="3"/>
          <c:tx>
            <c:strRef>
              <c:f>'7314-1'!$G$23</c:f>
              <c:strCache>
                <c:ptCount val="1"/>
                <c:pt idx="0">
                  <c:v>Vest-Agder</c:v>
                </c:pt>
              </c:strCache>
            </c:strRef>
          </c:tx>
          <c:spPr>
            <a:ln w="19050" cap="rnd">
              <a:solidFill>
                <a:srgbClr val="F1B60F"/>
              </a:solidFill>
              <a:round/>
            </a:ln>
            <a:effectLst/>
          </c:spPr>
          <c:marker>
            <c:symbol val="none"/>
          </c:marker>
          <c:cat>
            <c:strRef>
              <c:f>'7314-1'!$H$19:$AV$19</c:f>
              <c:strCache>
                <c:ptCount val="41"/>
                <c:pt idx="0">
                  <c:v>2009T1</c:v>
                </c:pt>
                <c:pt idx="1">
                  <c:v>2009T2</c:v>
                </c:pt>
                <c:pt idx="2">
                  <c:v>2009T3</c:v>
                </c:pt>
                <c:pt idx="3">
                  <c:v>2009T4</c:v>
                </c:pt>
                <c:pt idx="4">
                  <c:v>2009T5</c:v>
                </c:pt>
                <c:pt idx="5">
                  <c:v>2009T6</c:v>
                </c:pt>
                <c:pt idx="6">
                  <c:v>2010T1</c:v>
                </c:pt>
                <c:pt idx="7">
                  <c:v>2010T2</c:v>
                </c:pt>
                <c:pt idx="8">
                  <c:v>2010T3</c:v>
                </c:pt>
                <c:pt idx="9">
                  <c:v>2010T4</c:v>
                </c:pt>
                <c:pt idx="10">
                  <c:v>2010T5</c:v>
                </c:pt>
                <c:pt idx="11">
                  <c:v>2010T6</c:v>
                </c:pt>
                <c:pt idx="12">
                  <c:v>2011T1</c:v>
                </c:pt>
                <c:pt idx="13">
                  <c:v>2011T2</c:v>
                </c:pt>
                <c:pt idx="14">
                  <c:v>2011T3</c:v>
                </c:pt>
                <c:pt idx="15">
                  <c:v>2011T4</c:v>
                </c:pt>
                <c:pt idx="16">
                  <c:v>2011T5</c:v>
                </c:pt>
                <c:pt idx="17">
                  <c:v>2011T6</c:v>
                </c:pt>
                <c:pt idx="18">
                  <c:v>2012T1</c:v>
                </c:pt>
                <c:pt idx="19">
                  <c:v>2012T2</c:v>
                </c:pt>
                <c:pt idx="20">
                  <c:v>2012T3</c:v>
                </c:pt>
                <c:pt idx="21">
                  <c:v>2012T4</c:v>
                </c:pt>
                <c:pt idx="22">
                  <c:v>2012T5</c:v>
                </c:pt>
                <c:pt idx="23">
                  <c:v>2012T6</c:v>
                </c:pt>
                <c:pt idx="24">
                  <c:v>2013T1</c:v>
                </c:pt>
                <c:pt idx="25">
                  <c:v>2013T2</c:v>
                </c:pt>
                <c:pt idx="26">
                  <c:v>2013T3</c:v>
                </c:pt>
                <c:pt idx="27">
                  <c:v>2013T4</c:v>
                </c:pt>
                <c:pt idx="28">
                  <c:v>2013T5</c:v>
                </c:pt>
                <c:pt idx="29">
                  <c:v>2013T6</c:v>
                </c:pt>
                <c:pt idx="30">
                  <c:v>2014T1</c:v>
                </c:pt>
                <c:pt idx="31">
                  <c:v>2014T2</c:v>
                </c:pt>
                <c:pt idx="32">
                  <c:v>2014T3</c:v>
                </c:pt>
                <c:pt idx="33">
                  <c:v>2014T4</c:v>
                </c:pt>
                <c:pt idx="34">
                  <c:v>2014T5</c:v>
                </c:pt>
                <c:pt idx="35">
                  <c:v>2014T6</c:v>
                </c:pt>
                <c:pt idx="36">
                  <c:v>2015T1</c:v>
                </c:pt>
                <c:pt idx="37">
                  <c:v>2015T2</c:v>
                </c:pt>
                <c:pt idx="38">
                  <c:v>2015T3</c:v>
                </c:pt>
                <c:pt idx="39">
                  <c:v>2015T4</c:v>
                </c:pt>
                <c:pt idx="40">
                  <c:v>2015T5</c:v>
                </c:pt>
              </c:strCache>
            </c:strRef>
          </c:cat>
          <c:val>
            <c:numRef>
              <c:f>'7314-1'!$H$23:$AV$23</c:f>
              <c:numCache>
                <c:formatCode>0.0\ %</c:formatCode>
                <c:ptCount val="41"/>
                <c:pt idx="0">
                  <c:v>7.9030558482613283E-3</c:v>
                </c:pt>
                <c:pt idx="1">
                  <c:v>2.8175976272862086E-2</c:v>
                </c:pt>
                <c:pt idx="2">
                  <c:v>2.2381756756756757E-2</c:v>
                </c:pt>
                <c:pt idx="3">
                  <c:v>4.669568658488326E-2</c:v>
                </c:pt>
                <c:pt idx="4">
                  <c:v>5.2680221811460259E-2</c:v>
                </c:pt>
                <c:pt idx="5">
                  <c:v>8.1267777326290119E-2</c:v>
                </c:pt>
                <c:pt idx="6">
                  <c:v>3.1364349189754309E-2</c:v>
                </c:pt>
                <c:pt idx="7">
                  <c:v>4.7115384615384615E-2</c:v>
                </c:pt>
                <c:pt idx="8">
                  <c:v>2.5196199917389507E-2</c:v>
                </c:pt>
                <c:pt idx="9">
                  <c:v>-7.5614366729678643E-4</c:v>
                </c:pt>
                <c:pt idx="10">
                  <c:v>8.7796312554872698E-3</c:v>
                </c:pt>
                <c:pt idx="11">
                  <c:v>2.9688087185268695E-2</c:v>
                </c:pt>
                <c:pt idx="12">
                  <c:v>4.0547389761784085E-3</c:v>
                </c:pt>
                <c:pt idx="13">
                  <c:v>4.7291092745638197E-2</c:v>
                </c:pt>
                <c:pt idx="14">
                  <c:v>2.5785656728444802E-2</c:v>
                </c:pt>
                <c:pt idx="15">
                  <c:v>4.1619371925841843E-2</c:v>
                </c:pt>
                <c:pt idx="16">
                  <c:v>4.2645778938207139E-2</c:v>
                </c:pt>
                <c:pt idx="17">
                  <c:v>2.5912408759124088E-2</c:v>
                </c:pt>
                <c:pt idx="18">
                  <c:v>0.10146390711761737</c:v>
                </c:pt>
                <c:pt idx="19">
                  <c:v>2.7181060938185005E-2</c:v>
                </c:pt>
                <c:pt idx="20">
                  <c:v>5.6166535742340928E-2</c:v>
                </c:pt>
                <c:pt idx="21">
                  <c:v>2.2884126407555393E-2</c:v>
                </c:pt>
                <c:pt idx="22">
                  <c:v>2.4207011686143573E-2</c:v>
                </c:pt>
                <c:pt idx="23">
                  <c:v>2.1700462468872288E-2</c:v>
                </c:pt>
                <c:pt idx="24">
                  <c:v>-6.8744271310724105E-3</c:v>
                </c:pt>
                <c:pt idx="25">
                  <c:v>-2.9876227059325651E-3</c:v>
                </c:pt>
                <c:pt idx="26">
                  <c:v>7.8095946448493861E-3</c:v>
                </c:pt>
                <c:pt idx="27">
                  <c:v>4.6875E-2</c:v>
                </c:pt>
                <c:pt idx="28">
                  <c:v>1.5484922575387123E-2</c:v>
                </c:pt>
                <c:pt idx="29">
                  <c:v>2.193593314763231E-2</c:v>
                </c:pt>
                <c:pt idx="30">
                  <c:v>4.2916474388555607E-2</c:v>
                </c:pt>
                <c:pt idx="31">
                  <c:v>7.1061643835616445E-2</c:v>
                </c:pt>
                <c:pt idx="32">
                  <c:v>4.6863468634686344E-2</c:v>
                </c:pt>
                <c:pt idx="33">
                  <c:v>3.8670284938941653E-2</c:v>
                </c:pt>
                <c:pt idx="34">
                  <c:v>5.4975922953451044E-2</c:v>
                </c:pt>
                <c:pt idx="35">
                  <c:v>4.3270868824531517E-2</c:v>
                </c:pt>
                <c:pt idx="36">
                  <c:v>2.5221238938053097E-2</c:v>
                </c:pt>
                <c:pt idx="37">
                  <c:v>3.237410071942446E-2</c:v>
                </c:pt>
                <c:pt idx="38">
                  <c:v>3.8068382093761018E-2</c:v>
                </c:pt>
                <c:pt idx="39">
                  <c:v>2.5146962769431742E-2</c:v>
                </c:pt>
                <c:pt idx="40">
                  <c:v>4.5264359071890456E-2</c:v>
                </c:pt>
              </c:numCache>
            </c:numRef>
          </c:val>
          <c:smooth val="0"/>
        </c:ser>
        <c:dLbls>
          <c:showLegendKey val="0"/>
          <c:showVal val="0"/>
          <c:showCatName val="0"/>
          <c:showSerName val="0"/>
          <c:showPercent val="0"/>
          <c:showBubbleSize val="0"/>
        </c:dLbls>
        <c:smooth val="0"/>
        <c:axId val="317124344"/>
        <c:axId val="317121992"/>
      </c:lineChart>
      <c:catAx>
        <c:axId val="31712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17121992"/>
        <c:crosses val="autoZero"/>
        <c:auto val="1"/>
        <c:lblAlgn val="ctr"/>
        <c:lblOffset val="100"/>
        <c:noMultiLvlLbl val="0"/>
      </c:catAx>
      <c:valAx>
        <c:axId val="317121992"/>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1712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'[Makro_2016 vår v1.xlsx]oljeinvesteringer dekomponert'!$B$9</c:f>
              <c:strCache>
                <c:ptCount val="1"/>
                <c:pt idx="0">
                  <c:v>Investeringer</c:v>
                </c:pt>
              </c:strCache>
            </c:strRef>
          </c:tx>
          <c:invertIfNegative val="0"/>
          <c:cat>
            <c:strRef>
              <c:f>'[Makro_2016 vår v1.xlsx]oljeinvesteringer dekomponert'!$D$8:$O$8</c:f>
              <c:strCach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strCache>
            </c:strRef>
          </c:cat>
          <c:val>
            <c:numRef>
              <c:f>'[Makro_2016 vår v1.xlsx]oljeinvesteringer dekomponert'!$D$9:$O$9</c:f>
              <c:numCache>
                <c:formatCode>0</c:formatCode>
                <c:ptCount val="12"/>
                <c:pt idx="0" formatCode="#,##0">
                  <c:v>118.92355417661096</c:v>
                </c:pt>
                <c:pt idx="1">
                  <c:v>104.36800667701864</c:v>
                </c:pt>
                <c:pt idx="2">
                  <c:v>127.16918282208587</c:v>
                </c:pt>
                <c:pt idx="3">
                  <c:v>154.42169497716895</c:v>
                </c:pt>
                <c:pt idx="4">
                  <c:v>179.78471691505217</c:v>
                </c:pt>
                <c:pt idx="5">
                  <c:v>176.58416917898433</c:v>
                </c:pt>
                <c:pt idx="6">
                  <c:v>147.566</c:v>
                </c:pt>
                <c:pt idx="7">
                  <c:v>134.44800000000001</c:v>
                </c:pt>
                <c:pt idx="8">
                  <c:v>125.738</c:v>
                </c:pt>
                <c:pt idx="9">
                  <c:v>118.86</c:v>
                </c:pt>
                <c:pt idx="10">
                  <c:v>120.465</c:v>
                </c:pt>
                <c:pt idx="11">
                  <c:v>123.81100000000001</c:v>
                </c:pt>
              </c:numCache>
            </c:numRef>
          </c:val>
        </c:ser>
        <c:ser>
          <c:idx val="1"/>
          <c:order val="1"/>
          <c:tx>
            <c:strRef>
              <c:f>'[Makro_2016 vår v1.xlsx]oljeinvesteringer dekomponert'!$B$10</c:f>
              <c:strCache>
                <c:ptCount val="1"/>
                <c:pt idx="0">
                  <c:v>Driftskostnader</c:v>
                </c:pt>
              </c:strCache>
            </c:strRef>
          </c:tx>
          <c:spPr>
            <a:solidFill>
              <a:schemeClr val="accent1">
                <a:lumMod val="60000"/>
                <a:lumOff val="40000"/>
              </a:schemeClr>
            </a:solidFill>
          </c:spPr>
          <c:invertIfNegative val="0"/>
          <c:cat>
            <c:strRef>
              <c:f>'[Makro_2016 vår v1.xlsx]oljeinvesteringer dekomponert'!$D$8:$O$8</c:f>
              <c:strCach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strCache>
            </c:strRef>
          </c:cat>
          <c:val>
            <c:numRef>
              <c:f>'[Makro_2016 vår v1.xlsx]oljeinvesteringer dekomponert'!$D$10:$O$10</c:f>
              <c:numCache>
                <c:formatCode>0</c:formatCode>
                <c:ptCount val="12"/>
                <c:pt idx="0" formatCode="#,##0">
                  <c:v>57.91687764518695</c:v>
                </c:pt>
                <c:pt idx="1">
                  <c:v>59.569993555900616</c:v>
                </c:pt>
                <c:pt idx="2">
                  <c:v>58.824093174846617</c:v>
                </c:pt>
                <c:pt idx="3">
                  <c:v>65.010998401826484</c:v>
                </c:pt>
                <c:pt idx="4">
                  <c:v>66.727987108792846</c:v>
                </c:pt>
                <c:pt idx="5">
                  <c:v>69.078887311576167</c:v>
                </c:pt>
                <c:pt idx="6">
                  <c:v>65.313999999999993</c:v>
                </c:pt>
                <c:pt idx="7">
                  <c:v>62.728999999999999</c:v>
                </c:pt>
                <c:pt idx="8">
                  <c:v>60.984000000000002</c:v>
                </c:pt>
                <c:pt idx="9">
                  <c:v>58.887999999999998</c:v>
                </c:pt>
                <c:pt idx="10">
                  <c:v>59.639000000000003</c:v>
                </c:pt>
                <c:pt idx="11">
                  <c:v>61.927</c:v>
                </c:pt>
              </c:numCache>
            </c:numRef>
          </c:val>
        </c:ser>
        <c:ser>
          <c:idx val="2"/>
          <c:order val="2"/>
          <c:tx>
            <c:strRef>
              <c:f>'[Makro_2016 vår v1.xlsx]oljeinvesteringer dekomponert'!$B$11</c:f>
              <c:strCache>
                <c:ptCount val="1"/>
                <c:pt idx="0">
                  <c:v>Leting</c:v>
                </c:pt>
              </c:strCache>
            </c:strRef>
          </c:tx>
          <c:spPr>
            <a:solidFill>
              <a:schemeClr val="accent3">
                <a:lumMod val="60000"/>
                <a:lumOff val="40000"/>
              </a:schemeClr>
            </a:solidFill>
          </c:spPr>
          <c:invertIfNegative val="0"/>
          <c:cat>
            <c:strRef>
              <c:f>'[Makro_2016 vår v1.xlsx]oljeinvesteringer dekomponert'!$D$8:$O$8</c:f>
              <c:strCach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strCache>
            </c:strRef>
          </c:cat>
          <c:val>
            <c:numRef>
              <c:f>'[Makro_2016 vår v1.xlsx]oljeinvesteringer dekomponert'!$D$11:$O$11</c:f>
              <c:numCache>
                <c:formatCode>0</c:formatCode>
                <c:ptCount val="12"/>
                <c:pt idx="0" formatCode="#,##0">
                  <c:v>33.382328501829754</c:v>
                </c:pt>
                <c:pt idx="1">
                  <c:v>31.935986058074537</c:v>
                </c:pt>
                <c:pt idx="2">
                  <c:v>34.590767808358891</c:v>
                </c:pt>
                <c:pt idx="3">
                  <c:v>32.190175205251137</c:v>
                </c:pt>
                <c:pt idx="4">
                  <c:v>41.292545629806263</c:v>
                </c:pt>
                <c:pt idx="5">
                  <c:v>37.934815234596805</c:v>
                </c:pt>
                <c:pt idx="6">
                  <c:v>32.761062549999998</c:v>
                </c:pt>
                <c:pt idx="7">
                  <c:v>21.569953725499996</c:v>
                </c:pt>
                <c:pt idx="8">
                  <c:v>18.659906590399022</c:v>
                </c:pt>
                <c:pt idx="9">
                  <c:v>21.769890872132194</c:v>
                </c:pt>
                <c:pt idx="10">
                  <c:v>24.188767510702437</c:v>
                </c:pt>
                <c:pt idx="11">
                  <c:v>27.21236334016524</c:v>
                </c:pt>
              </c:numCache>
            </c:numRef>
          </c:val>
        </c:ser>
        <c:ser>
          <c:idx val="3"/>
          <c:order val="3"/>
          <c:tx>
            <c:strRef>
              <c:f>'[Makro_2016 vår v1.xlsx]oljeinvesteringer dekomponert'!$B$12</c:f>
              <c:strCache>
                <c:ptCount val="1"/>
                <c:pt idx="0">
                  <c:v>Nedstengning og sluttdisponering</c:v>
                </c:pt>
              </c:strCache>
            </c:strRef>
          </c:tx>
          <c:invertIfNegative val="0"/>
          <c:cat>
            <c:strRef>
              <c:f>'[Makro_2016 vår v1.xlsx]oljeinvesteringer dekomponert'!$D$8:$O$8</c:f>
              <c:strCach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strCache>
            </c:strRef>
          </c:cat>
          <c:val>
            <c:numRef>
              <c:f>'[Makro_2016 vår v1.xlsx]oljeinvesteringer dekomponert'!$E$12:$O$12</c:f>
              <c:numCache>
                <c:formatCode>0</c:formatCode>
                <c:ptCount val="11"/>
                <c:pt idx="0">
                  <c:v>3.5239991459627329</c:v>
                </c:pt>
                <c:pt idx="1">
                  <c:v>3.249636579754601</c:v>
                </c:pt>
                <c:pt idx="2">
                  <c:v>3.4871881278538814</c:v>
                </c:pt>
                <c:pt idx="3">
                  <c:v>4.4156774217585699</c:v>
                </c:pt>
                <c:pt idx="4">
                  <c:v>8.0322150592711843</c:v>
                </c:pt>
                <c:pt idx="5">
                  <c:v>12.089</c:v>
                </c:pt>
                <c:pt idx="6">
                  <c:v>11.531000000000001</c:v>
                </c:pt>
                <c:pt idx="7">
                  <c:v>11.936</c:v>
                </c:pt>
                <c:pt idx="8">
                  <c:v>11.907999999999999</c:v>
                </c:pt>
                <c:pt idx="9">
                  <c:v>12.669</c:v>
                </c:pt>
                <c:pt idx="10">
                  <c:v>10.817</c:v>
                </c:pt>
              </c:numCache>
            </c:numRef>
          </c:val>
        </c:ser>
        <c:ser>
          <c:idx val="4"/>
          <c:order val="4"/>
          <c:tx>
            <c:strRef>
              <c:f>'[Makro_2016 vår v1.xlsx]oljeinvesteringer dekomponert'!$B$13</c:f>
              <c:strCache>
                <c:ptCount val="1"/>
                <c:pt idx="0">
                  <c:v>Øvrige kostnader</c:v>
                </c:pt>
              </c:strCache>
            </c:strRef>
          </c:tx>
          <c:invertIfNegative val="0"/>
          <c:cat>
            <c:strRef>
              <c:f>'[Makro_2016 vår v1.xlsx]oljeinvesteringer dekomponert'!$D$8:$O$8</c:f>
              <c:strCach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strCache>
            </c:strRef>
          </c:cat>
          <c:val>
            <c:numRef>
              <c:f>'[Makro_2016 vår v1.xlsx]oljeinvesteringer dekomponert'!$D$13:$O$13</c:f>
              <c:numCache>
                <c:formatCode>0</c:formatCode>
                <c:ptCount val="12"/>
                <c:pt idx="0" formatCode="#,##0">
                  <c:v>6.3883385839299915</c:v>
                </c:pt>
                <c:pt idx="1">
                  <c:v>6.0903545031055897</c:v>
                </c:pt>
                <c:pt idx="2">
                  <c:v>5.4025074386503062</c:v>
                </c:pt>
                <c:pt idx="3">
                  <c:v>6.4933481735159821</c:v>
                </c:pt>
                <c:pt idx="4">
                  <c:v>7.2790576005961256</c:v>
                </c:pt>
                <c:pt idx="5">
                  <c:v>11.069693106980829</c:v>
                </c:pt>
                <c:pt idx="6">
                  <c:v>8.0489999999999995</c:v>
                </c:pt>
                <c:pt idx="7">
                  <c:v>8.0079999999999991</c:v>
                </c:pt>
                <c:pt idx="8">
                  <c:v>7.9749999999999996</c:v>
                </c:pt>
                <c:pt idx="9">
                  <c:v>5.9059999999999997</c:v>
                </c:pt>
                <c:pt idx="10">
                  <c:v>5.2809999999999997</c:v>
                </c:pt>
                <c:pt idx="11">
                  <c:v>4.6790000000000003</c:v>
                </c:pt>
              </c:numCache>
            </c:numRef>
          </c:val>
        </c:ser>
        <c:dLbls>
          <c:showLegendKey val="0"/>
          <c:showVal val="0"/>
          <c:showCatName val="0"/>
          <c:showSerName val="0"/>
          <c:showPercent val="0"/>
          <c:showBubbleSize val="0"/>
        </c:dLbls>
        <c:gapWidth val="150"/>
        <c:axId val="317124736"/>
        <c:axId val="248101096"/>
      </c:barChart>
      <c:lineChart>
        <c:grouping val="standard"/>
        <c:varyColors val="0"/>
        <c:ser>
          <c:idx val="5"/>
          <c:order val="5"/>
          <c:tx>
            <c:strRef>
              <c:f>'[Makro_2016 vår v1.xlsx]oljeinvesteringer dekomponert'!$C$14</c:f>
              <c:strCache>
                <c:ptCount val="1"/>
                <c:pt idx="0">
                  <c:v>Sum</c:v>
                </c:pt>
              </c:strCache>
            </c:strRef>
          </c:tx>
          <c:cat>
            <c:strRef>
              <c:f>'[Makro_2016 vår v1.xlsx]oljeinvesteringer dekomponert'!$D$8:$O$8</c:f>
              <c:strCach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strCache>
            </c:strRef>
          </c:cat>
          <c:val>
            <c:numRef>
              <c:f>'[Makro_2016 vår v1.xlsx]oljeinvesteringer dekomponert'!$D$14:$O$14</c:f>
              <c:numCache>
                <c:formatCode>0</c:formatCode>
                <c:ptCount val="12"/>
                <c:pt idx="0" formatCode="#,##0">
                  <c:v>220.53477384789181</c:v>
                </c:pt>
                <c:pt idx="1">
                  <c:v>205.48833994006213</c:v>
                </c:pt>
                <c:pt idx="2">
                  <c:v>229.23618782369627</c:v>
                </c:pt>
                <c:pt idx="3">
                  <c:v>261.60340488561644</c:v>
                </c:pt>
                <c:pt idx="4">
                  <c:v>299.49998467600597</c:v>
                </c:pt>
                <c:pt idx="5">
                  <c:v>302.69977989140932</c:v>
                </c:pt>
                <c:pt idx="6">
                  <c:v>265.77906254999999</c:v>
                </c:pt>
                <c:pt idx="7">
                  <c:v>238.28595372550004</c:v>
                </c:pt>
                <c:pt idx="8">
                  <c:v>225.29290659039904</c:v>
                </c:pt>
                <c:pt idx="9">
                  <c:v>217.33189087213216</c:v>
                </c:pt>
                <c:pt idx="10">
                  <c:v>222.24276751070246</c:v>
                </c:pt>
                <c:pt idx="11">
                  <c:v>228.44636334016525</c:v>
                </c:pt>
              </c:numCache>
            </c:numRef>
          </c:val>
          <c:smooth val="0"/>
        </c:ser>
        <c:dLbls>
          <c:showLegendKey val="0"/>
          <c:showVal val="0"/>
          <c:showCatName val="0"/>
          <c:showSerName val="0"/>
          <c:showPercent val="0"/>
          <c:showBubbleSize val="0"/>
        </c:dLbls>
        <c:marker val="1"/>
        <c:smooth val="0"/>
        <c:axId val="317124736"/>
        <c:axId val="248101096"/>
      </c:lineChart>
      <c:catAx>
        <c:axId val="317124736"/>
        <c:scaling>
          <c:orientation val="minMax"/>
        </c:scaling>
        <c:delete val="0"/>
        <c:axPos val="b"/>
        <c:numFmt formatCode="General" sourceLinked="0"/>
        <c:majorTickMark val="none"/>
        <c:minorTickMark val="none"/>
        <c:tickLblPos val="nextTo"/>
        <c:crossAx val="248101096"/>
        <c:crosses val="autoZero"/>
        <c:auto val="1"/>
        <c:lblAlgn val="ctr"/>
        <c:lblOffset val="100"/>
        <c:noMultiLvlLbl val="0"/>
      </c:catAx>
      <c:valAx>
        <c:axId val="248101096"/>
        <c:scaling>
          <c:orientation val="minMax"/>
        </c:scaling>
        <c:delete val="0"/>
        <c:axPos val="l"/>
        <c:title>
          <c:tx>
            <c:rich>
              <a:bodyPr rot="-5400000" vert="horz"/>
              <a:lstStyle/>
              <a:p>
                <a:pPr>
                  <a:defRPr/>
                </a:pPr>
                <a:r>
                  <a:rPr lang="en-US"/>
                  <a:t>Mrd kroner</a:t>
                </a:r>
              </a:p>
            </c:rich>
          </c:tx>
          <c:overlay val="0"/>
        </c:title>
        <c:numFmt formatCode="#,##0" sourceLinked="1"/>
        <c:majorTickMark val="out"/>
        <c:minorTickMark val="none"/>
        <c:tickLblPos val="nextTo"/>
        <c:crossAx val="317124736"/>
        <c:crosses val="autoZero"/>
        <c:crossBetween val="between"/>
      </c:valAx>
    </c:plotArea>
    <c:legend>
      <c:legendPos val="b"/>
      <c:overlay val="0"/>
      <c:txPr>
        <a:bodyPr/>
        <a:lstStyle/>
        <a:p>
          <a:pPr>
            <a:defRPr sz="1000"/>
          </a:pPr>
          <a:endParaRPr lang="nb-NO"/>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100" b="0"/>
            </a:pPr>
            <a:r>
              <a:rPr lang="nb-NO" sz="1100" b="0"/>
              <a:t>Registrerte arbeidsledige (prosent) </a:t>
            </a:r>
          </a:p>
        </c:rich>
      </c:tx>
      <c:overlay val="0"/>
    </c:title>
    <c:autoTitleDeleted val="0"/>
    <c:plotArea>
      <c:layout>
        <c:manualLayout>
          <c:layoutTarget val="inner"/>
          <c:xMode val="edge"/>
          <c:yMode val="edge"/>
          <c:x val="3.9713859395310996E-2"/>
          <c:y val="0.15309775302477435"/>
          <c:w val="0.71576159212235158"/>
          <c:h val="0.72730324563088156"/>
        </c:manualLayout>
      </c:layout>
      <c:lineChart>
        <c:grouping val="standard"/>
        <c:varyColors val="0"/>
        <c:ser>
          <c:idx val="4"/>
          <c:order val="0"/>
          <c:tx>
            <c:strRef>
              <c:f>'arb ledighet'!$C$27</c:f>
              <c:strCache>
                <c:ptCount val="1"/>
                <c:pt idx="0">
                  <c:v>Vest-Agder</c:v>
                </c:pt>
              </c:strCache>
            </c:strRef>
          </c:tx>
          <c:spPr>
            <a:ln w="12700">
              <a:solidFill>
                <a:srgbClr val="FFC000"/>
              </a:solidFill>
            </a:ln>
          </c:spPr>
          <c:marker>
            <c:symbol val="none"/>
          </c:marker>
          <c:cat>
            <c:numRef>
              <c:f>'arb ledighet'!$A$28:$A$236</c:f>
              <c:numCache>
                <c:formatCode>mmm\-yy</c:formatCode>
                <c:ptCount val="209"/>
                <c:pt idx="0">
                  <c:v>36161</c:v>
                </c:pt>
                <c:pt idx="1">
                  <c:v>36192</c:v>
                </c:pt>
                <c:pt idx="2">
                  <c:v>36220</c:v>
                </c:pt>
                <c:pt idx="3">
                  <c:v>36251</c:v>
                </c:pt>
                <c:pt idx="4">
                  <c:v>36281</c:v>
                </c:pt>
                <c:pt idx="5">
                  <c:v>36312</c:v>
                </c:pt>
                <c:pt idx="6">
                  <c:v>36342</c:v>
                </c:pt>
                <c:pt idx="7">
                  <c:v>36373</c:v>
                </c:pt>
                <c:pt idx="8">
                  <c:v>36404</c:v>
                </c:pt>
                <c:pt idx="9">
                  <c:v>36434</c:v>
                </c:pt>
                <c:pt idx="10">
                  <c:v>36465</c:v>
                </c:pt>
                <c:pt idx="11">
                  <c:v>36495</c:v>
                </c:pt>
                <c:pt idx="12">
                  <c:v>36526</c:v>
                </c:pt>
                <c:pt idx="13">
                  <c:v>36557</c:v>
                </c:pt>
                <c:pt idx="14">
                  <c:v>36586</c:v>
                </c:pt>
                <c:pt idx="15">
                  <c:v>36617</c:v>
                </c:pt>
                <c:pt idx="16">
                  <c:v>36647</c:v>
                </c:pt>
                <c:pt idx="17">
                  <c:v>36678</c:v>
                </c:pt>
                <c:pt idx="18">
                  <c:v>36708</c:v>
                </c:pt>
                <c:pt idx="19">
                  <c:v>36739</c:v>
                </c:pt>
                <c:pt idx="20">
                  <c:v>36770</c:v>
                </c:pt>
                <c:pt idx="21">
                  <c:v>36800</c:v>
                </c:pt>
                <c:pt idx="22">
                  <c:v>36831</c:v>
                </c:pt>
                <c:pt idx="23">
                  <c:v>36861</c:v>
                </c:pt>
                <c:pt idx="24">
                  <c:v>36892</c:v>
                </c:pt>
                <c:pt idx="25">
                  <c:v>36923</c:v>
                </c:pt>
                <c:pt idx="26">
                  <c:v>36951</c:v>
                </c:pt>
                <c:pt idx="27">
                  <c:v>36982</c:v>
                </c:pt>
                <c:pt idx="28">
                  <c:v>37012</c:v>
                </c:pt>
                <c:pt idx="29">
                  <c:v>37043</c:v>
                </c:pt>
                <c:pt idx="30">
                  <c:v>37073</c:v>
                </c:pt>
                <c:pt idx="31">
                  <c:v>37104</c:v>
                </c:pt>
                <c:pt idx="32">
                  <c:v>37135</c:v>
                </c:pt>
                <c:pt idx="33">
                  <c:v>37165</c:v>
                </c:pt>
                <c:pt idx="34">
                  <c:v>37196</c:v>
                </c:pt>
                <c:pt idx="35">
                  <c:v>37226</c:v>
                </c:pt>
                <c:pt idx="36">
                  <c:v>37257</c:v>
                </c:pt>
                <c:pt idx="37">
                  <c:v>37288</c:v>
                </c:pt>
                <c:pt idx="38">
                  <c:v>37316</c:v>
                </c:pt>
                <c:pt idx="39">
                  <c:v>37347</c:v>
                </c:pt>
                <c:pt idx="40">
                  <c:v>37377</c:v>
                </c:pt>
                <c:pt idx="41">
                  <c:v>37408</c:v>
                </c:pt>
                <c:pt idx="42">
                  <c:v>37438</c:v>
                </c:pt>
                <c:pt idx="43">
                  <c:v>37469</c:v>
                </c:pt>
                <c:pt idx="44">
                  <c:v>37500</c:v>
                </c:pt>
                <c:pt idx="45">
                  <c:v>37530</c:v>
                </c:pt>
                <c:pt idx="46">
                  <c:v>37561</c:v>
                </c:pt>
                <c:pt idx="47">
                  <c:v>37591</c:v>
                </c:pt>
                <c:pt idx="48">
                  <c:v>37622</c:v>
                </c:pt>
                <c:pt idx="49">
                  <c:v>37653</c:v>
                </c:pt>
                <c:pt idx="50">
                  <c:v>37681</c:v>
                </c:pt>
                <c:pt idx="51">
                  <c:v>37712</c:v>
                </c:pt>
                <c:pt idx="52">
                  <c:v>37742</c:v>
                </c:pt>
                <c:pt idx="53">
                  <c:v>37773</c:v>
                </c:pt>
                <c:pt idx="54">
                  <c:v>37803</c:v>
                </c:pt>
                <c:pt idx="55">
                  <c:v>37834</c:v>
                </c:pt>
                <c:pt idx="56">
                  <c:v>37865</c:v>
                </c:pt>
                <c:pt idx="57">
                  <c:v>37895</c:v>
                </c:pt>
                <c:pt idx="58">
                  <c:v>37926</c:v>
                </c:pt>
                <c:pt idx="59">
                  <c:v>37956</c:v>
                </c:pt>
                <c:pt idx="60">
                  <c:v>37987</c:v>
                </c:pt>
                <c:pt idx="61">
                  <c:v>38018</c:v>
                </c:pt>
                <c:pt idx="62">
                  <c:v>38047</c:v>
                </c:pt>
                <c:pt idx="63">
                  <c:v>38078</c:v>
                </c:pt>
                <c:pt idx="64">
                  <c:v>38108</c:v>
                </c:pt>
                <c:pt idx="65">
                  <c:v>38139</c:v>
                </c:pt>
                <c:pt idx="66">
                  <c:v>38169</c:v>
                </c:pt>
                <c:pt idx="67">
                  <c:v>38200</c:v>
                </c:pt>
                <c:pt idx="68">
                  <c:v>38231</c:v>
                </c:pt>
                <c:pt idx="69">
                  <c:v>38261</c:v>
                </c:pt>
                <c:pt idx="70">
                  <c:v>38292</c:v>
                </c:pt>
                <c:pt idx="71">
                  <c:v>38322</c:v>
                </c:pt>
                <c:pt idx="72">
                  <c:v>38353</c:v>
                </c:pt>
                <c:pt idx="73">
                  <c:v>38384</c:v>
                </c:pt>
                <c:pt idx="74">
                  <c:v>38412</c:v>
                </c:pt>
                <c:pt idx="75">
                  <c:v>38443</c:v>
                </c:pt>
                <c:pt idx="76">
                  <c:v>38473</c:v>
                </c:pt>
                <c:pt idx="77">
                  <c:v>38504</c:v>
                </c:pt>
                <c:pt idx="78">
                  <c:v>38534</c:v>
                </c:pt>
                <c:pt idx="79">
                  <c:v>38565</c:v>
                </c:pt>
                <c:pt idx="80">
                  <c:v>38596</c:v>
                </c:pt>
                <c:pt idx="81">
                  <c:v>38626</c:v>
                </c:pt>
                <c:pt idx="82">
                  <c:v>38657</c:v>
                </c:pt>
                <c:pt idx="83">
                  <c:v>38687</c:v>
                </c:pt>
                <c:pt idx="84">
                  <c:v>38718</c:v>
                </c:pt>
                <c:pt idx="85">
                  <c:v>38749</c:v>
                </c:pt>
                <c:pt idx="86">
                  <c:v>38777</c:v>
                </c:pt>
                <c:pt idx="87">
                  <c:v>38808</c:v>
                </c:pt>
                <c:pt idx="88">
                  <c:v>38838</c:v>
                </c:pt>
                <c:pt idx="89">
                  <c:v>38869</c:v>
                </c:pt>
                <c:pt idx="90">
                  <c:v>38899</c:v>
                </c:pt>
                <c:pt idx="91">
                  <c:v>38930</c:v>
                </c:pt>
                <c:pt idx="92">
                  <c:v>38961</c:v>
                </c:pt>
                <c:pt idx="93">
                  <c:v>38991</c:v>
                </c:pt>
                <c:pt idx="94">
                  <c:v>39022</c:v>
                </c:pt>
                <c:pt idx="95">
                  <c:v>39052</c:v>
                </c:pt>
                <c:pt idx="96">
                  <c:v>39083</c:v>
                </c:pt>
                <c:pt idx="97">
                  <c:v>39114</c:v>
                </c:pt>
                <c:pt idx="98">
                  <c:v>39142</c:v>
                </c:pt>
                <c:pt idx="99">
                  <c:v>39173</c:v>
                </c:pt>
                <c:pt idx="100">
                  <c:v>39203</c:v>
                </c:pt>
                <c:pt idx="101">
                  <c:v>39234</c:v>
                </c:pt>
                <c:pt idx="102">
                  <c:v>39264</c:v>
                </c:pt>
                <c:pt idx="103">
                  <c:v>39295</c:v>
                </c:pt>
                <c:pt idx="104">
                  <c:v>39326</c:v>
                </c:pt>
                <c:pt idx="105">
                  <c:v>39356</c:v>
                </c:pt>
                <c:pt idx="106">
                  <c:v>39387</c:v>
                </c:pt>
                <c:pt idx="107">
                  <c:v>39417</c:v>
                </c:pt>
                <c:pt idx="108">
                  <c:v>39448</c:v>
                </c:pt>
                <c:pt idx="109">
                  <c:v>39479</c:v>
                </c:pt>
                <c:pt idx="110">
                  <c:v>39508</c:v>
                </c:pt>
                <c:pt idx="111">
                  <c:v>39539</c:v>
                </c:pt>
                <c:pt idx="112">
                  <c:v>39569</c:v>
                </c:pt>
                <c:pt idx="113">
                  <c:v>39600</c:v>
                </c:pt>
                <c:pt idx="114">
                  <c:v>39630</c:v>
                </c:pt>
                <c:pt idx="115">
                  <c:v>39661</c:v>
                </c:pt>
                <c:pt idx="116">
                  <c:v>39692</c:v>
                </c:pt>
                <c:pt idx="117">
                  <c:v>39722</c:v>
                </c:pt>
                <c:pt idx="118">
                  <c:v>39753</c:v>
                </c:pt>
                <c:pt idx="119">
                  <c:v>39783</c:v>
                </c:pt>
                <c:pt idx="120">
                  <c:v>39814</c:v>
                </c:pt>
                <c:pt idx="121">
                  <c:v>39845</c:v>
                </c:pt>
                <c:pt idx="122">
                  <c:v>39873</c:v>
                </c:pt>
                <c:pt idx="123">
                  <c:v>39904</c:v>
                </c:pt>
                <c:pt idx="124">
                  <c:v>39934</c:v>
                </c:pt>
                <c:pt idx="125">
                  <c:v>39965</c:v>
                </c:pt>
                <c:pt idx="126">
                  <c:v>39995</c:v>
                </c:pt>
                <c:pt idx="127">
                  <c:v>40026</c:v>
                </c:pt>
                <c:pt idx="128">
                  <c:v>40057</c:v>
                </c:pt>
                <c:pt idx="129">
                  <c:v>40087</c:v>
                </c:pt>
                <c:pt idx="130">
                  <c:v>40118</c:v>
                </c:pt>
                <c:pt idx="131">
                  <c:v>40148</c:v>
                </c:pt>
                <c:pt idx="132">
                  <c:v>40179</c:v>
                </c:pt>
                <c:pt idx="133">
                  <c:v>40210</c:v>
                </c:pt>
                <c:pt idx="134">
                  <c:v>40238</c:v>
                </c:pt>
                <c:pt idx="135">
                  <c:v>40269</c:v>
                </c:pt>
                <c:pt idx="136">
                  <c:v>40299</c:v>
                </c:pt>
                <c:pt idx="137">
                  <c:v>40330</c:v>
                </c:pt>
                <c:pt idx="138">
                  <c:v>40360</c:v>
                </c:pt>
                <c:pt idx="139">
                  <c:v>40391</c:v>
                </c:pt>
                <c:pt idx="140">
                  <c:v>40422</c:v>
                </c:pt>
                <c:pt idx="141">
                  <c:v>40452</c:v>
                </c:pt>
                <c:pt idx="142">
                  <c:v>40483</c:v>
                </c:pt>
                <c:pt idx="143">
                  <c:v>40513</c:v>
                </c:pt>
                <c:pt idx="144">
                  <c:v>40544</c:v>
                </c:pt>
                <c:pt idx="145">
                  <c:v>40575</c:v>
                </c:pt>
                <c:pt idx="146">
                  <c:v>40603</c:v>
                </c:pt>
                <c:pt idx="147">
                  <c:v>40634</c:v>
                </c:pt>
                <c:pt idx="148">
                  <c:v>40664</c:v>
                </c:pt>
                <c:pt idx="149">
                  <c:v>40695</c:v>
                </c:pt>
                <c:pt idx="150">
                  <c:v>40725</c:v>
                </c:pt>
                <c:pt idx="151">
                  <c:v>40756</c:v>
                </c:pt>
                <c:pt idx="152">
                  <c:v>40787</c:v>
                </c:pt>
                <c:pt idx="153">
                  <c:v>40817</c:v>
                </c:pt>
                <c:pt idx="154">
                  <c:v>40848</c:v>
                </c:pt>
                <c:pt idx="155">
                  <c:v>40878</c:v>
                </c:pt>
                <c:pt idx="156">
                  <c:v>40909</c:v>
                </c:pt>
                <c:pt idx="157">
                  <c:v>40940</c:v>
                </c:pt>
                <c:pt idx="158">
                  <c:v>40969</c:v>
                </c:pt>
                <c:pt idx="159">
                  <c:v>41000</c:v>
                </c:pt>
                <c:pt idx="160">
                  <c:v>41030</c:v>
                </c:pt>
                <c:pt idx="161">
                  <c:v>41061</c:v>
                </c:pt>
                <c:pt idx="162">
                  <c:v>41091</c:v>
                </c:pt>
                <c:pt idx="163">
                  <c:v>41122</c:v>
                </c:pt>
                <c:pt idx="164">
                  <c:v>41153</c:v>
                </c:pt>
                <c:pt idx="165">
                  <c:v>41183</c:v>
                </c:pt>
                <c:pt idx="166">
                  <c:v>41214</c:v>
                </c:pt>
                <c:pt idx="167">
                  <c:v>41244</c:v>
                </c:pt>
                <c:pt idx="168">
                  <c:v>41275</c:v>
                </c:pt>
                <c:pt idx="169">
                  <c:v>41306</c:v>
                </c:pt>
                <c:pt idx="170">
                  <c:v>41334</c:v>
                </c:pt>
                <c:pt idx="171">
                  <c:v>41365</c:v>
                </c:pt>
                <c:pt idx="172">
                  <c:v>41395</c:v>
                </c:pt>
                <c:pt idx="173">
                  <c:v>41426</c:v>
                </c:pt>
                <c:pt idx="174">
                  <c:v>41456</c:v>
                </c:pt>
                <c:pt idx="175">
                  <c:v>41487</c:v>
                </c:pt>
                <c:pt idx="176">
                  <c:v>41518</c:v>
                </c:pt>
                <c:pt idx="177">
                  <c:v>41548</c:v>
                </c:pt>
                <c:pt idx="178">
                  <c:v>41579</c:v>
                </c:pt>
                <c:pt idx="179">
                  <c:v>41609</c:v>
                </c:pt>
                <c:pt idx="180">
                  <c:v>41640</c:v>
                </c:pt>
                <c:pt idx="181">
                  <c:v>41671</c:v>
                </c:pt>
                <c:pt idx="182">
                  <c:v>41699</c:v>
                </c:pt>
                <c:pt idx="183">
                  <c:v>41730</c:v>
                </c:pt>
                <c:pt idx="184">
                  <c:v>41760</c:v>
                </c:pt>
                <c:pt idx="185">
                  <c:v>41791</c:v>
                </c:pt>
                <c:pt idx="186">
                  <c:v>41821</c:v>
                </c:pt>
                <c:pt idx="187">
                  <c:v>41852</c:v>
                </c:pt>
                <c:pt idx="188">
                  <c:v>41883</c:v>
                </c:pt>
                <c:pt idx="189">
                  <c:v>41913</c:v>
                </c:pt>
                <c:pt idx="190">
                  <c:v>41944</c:v>
                </c:pt>
                <c:pt idx="191">
                  <c:v>41974</c:v>
                </c:pt>
                <c:pt idx="192">
                  <c:v>42005</c:v>
                </c:pt>
                <c:pt idx="193">
                  <c:v>42036</c:v>
                </c:pt>
                <c:pt idx="194">
                  <c:v>42064</c:v>
                </c:pt>
                <c:pt idx="195">
                  <c:v>42095</c:v>
                </c:pt>
                <c:pt idx="196">
                  <c:v>42125</c:v>
                </c:pt>
                <c:pt idx="197">
                  <c:v>42156</c:v>
                </c:pt>
                <c:pt idx="198">
                  <c:v>42186</c:v>
                </c:pt>
                <c:pt idx="199">
                  <c:v>42217</c:v>
                </c:pt>
                <c:pt idx="200">
                  <c:v>42248</c:v>
                </c:pt>
                <c:pt idx="201">
                  <c:v>42278</c:v>
                </c:pt>
                <c:pt idx="202">
                  <c:v>42309</c:v>
                </c:pt>
                <c:pt idx="203">
                  <c:v>42339</c:v>
                </c:pt>
                <c:pt idx="204">
                  <c:v>42370</c:v>
                </c:pt>
                <c:pt idx="205">
                  <c:v>42401</c:v>
                </c:pt>
                <c:pt idx="206">
                  <c:v>42430</c:v>
                </c:pt>
                <c:pt idx="207">
                  <c:v>42461</c:v>
                </c:pt>
                <c:pt idx="208">
                  <c:v>42491</c:v>
                </c:pt>
              </c:numCache>
            </c:numRef>
          </c:cat>
          <c:val>
            <c:numRef>
              <c:f>'arb ledighet'!$C$28:$C$236</c:f>
              <c:numCache>
                <c:formatCode>General</c:formatCode>
                <c:ptCount val="209"/>
                <c:pt idx="0">
                  <c:v>2.9</c:v>
                </c:pt>
                <c:pt idx="1">
                  <c:v>2.6</c:v>
                </c:pt>
                <c:pt idx="2">
                  <c:v>2.4</c:v>
                </c:pt>
                <c:pt idx="3">
                  <c:v>2.4</c:v>
                </c:pt>
                <c:pt idx="4">
                  <c:v>2</c:v>
                </c:pt>
                <c:pt idx="5">
                  <c:v>2.6</c:v>
                </c:pt>
                <c:pt idx="6">
                  <c:v>3</c:v>
                </c:pt>
                <c:pt idx="7">
                  <c:v>3.3</c:v>
                </c:pt>
                <c:pt idx="8">
                  <c:v>2.8</c:v>
                </c:pt>
                <c:pt idx="9">
                  <c:v>3</c:v>
                </c:pt>
                <c:pt idx="10">
                  <c:v>2.8</c:v>
                </c:pt>
                <c:pt idx="11">
                  <c:v>2.7</c:v>
                </c:pt>
                <c:pt idx="12">
                  <c:v>3.2</c:v>
                </c:pt>
                <c:pt idx="13">
                  <c:v>3</c:v>
                </c:pt>
                <c:pt idx="14">
                  <c:v>3.1</c:v>
                </c:pt>
                <c:pt idx="15">
                  <c:v>3</c:v>
                </c:pt>
                <c:pt idx="16">
                  <c:v>2.9</c:v>
                </c:pt>
                <c:pt idx="17">
                  <c:v>3.1</c:v>
                </c:pt>
                <c:pt idx="18">
                  <c:v>3.5</c:v>
                </c:pt>
                <c:pt idx="19">
                  <c:v>3.6</c:v>
                </c:pt>
                <c:pt idx="20">
                  <c:v>3.1</c:v>
                </c:pt>
                <c:pt idx="21">
                  <c:v>3</c:v>
                </c:pt>
                <c:pt idx="22">
                  <c:v>3</c:v>
                </c:pt>
                <c:pt idx="23">
                  <c:v>3.2</c:v>
                </c:pt>
                <c:pt idx="24">
                  <c:v>3.7</c:v>
                </c:pt>
                <c:pt idx="25">
                  <c:v>3.4</c:v>
                </c:pt>
                <c:pt idx="26">
                  <c:v>3.3</c:v>
                </c:pt>
                <c:pt idx="27">
                  <c:v>3.1</c:v>
                </c:pt>
                <c:pt idx="28">
                  <c:v>2.8</c:v>
                </c:pt>
                <c:pt idx="29">
                  <c:v>2.8</c:v>
                </c:pt>
                <c:pt idx="30">
                  <c:v>3.1</c:v>
                </c:pt>
                <c:pt idx="31">
                  <c:v>3.3</c:v>
                </c:pt>
                <c:pt idx="32">
                  <c:v>3.1</c:v>
                </c:pt>
                <c:pt idx="33">
                  <c:v>3</c:v>
                </c:pt>
                <c:pt idx="34">
                  <c:v>3.2</c:v>
                </c:pt>
                <c:pt idx="35">
                  <c:v>3.1</c:v>
                </c:pt>
                <c:pt idx="36">
                  <c:v>3.7</c:v>
                </c:pt>
                <c:pt idx="37">
                  <c:v>3.4</c:v>
                </c:pt>
                <c:pt idx="38">
                  <c:v>3.3</c:v>
                </c:pt>
                <c:pt idx="39">
                  <c:v>3.2</c:v>
                </c:pt>
                <c:pt idx="40">
                  <c:v>3</c:v>
                </c:pt>
                <c:pt idx="41">
                  <c:v>3.4</c:v>
                </c:pt>
                <c:pt idx="42">
                  <c:v>3.7</c:v>
                </c:pt>
                <c:pt idx="43">
                  <c:v>3.8</c:v>
                </c:pt>
                <c:pt idx="44">
                  <c:v>3.6</c:v>
                </c:pt>
                <c:pt idx="45">
                  <c:v>3.7</c:v>
                </c:pt>
                <c:pt idx="46">
                  <c:v>3.7</c:v>
                </c:pt>
                <c:pt idx="47">
                  <c:v>3.9</c:v>
                </c:pt>
                <c:pt idx="48">
                  <c:v>4.7</c:v>
                </c:pt>
                <c:pt idx="49">
                  <c:v>4.5</c:v>
                </c:pt>
                <c:pt idx="50">
                  <c:v>4.4000000000000004</c:v>
                </c:pt>
                <c:pt idx="51">
                  <c:v>4.2</c:v>
                </c:pt>
                <c:pt idx="52">
                  <c:v>4</c:v>
                </c:pt>
                <c:pt idx="53">
                  <c:v>4.2</c:v>
                </c:pt>
                <c:pt idx="54">
                  <c:v>4.4000000000000004</c:v>
                </c:pt>
                <c:pt idx="55">
                  <c:v>4.8</c:v>
                </c:pt>
                <c:pt idx="56">
                  <c:v>4.4000000000000004</c:v>
                </c:pt>
                <c:pt idx="57">
                  <c:v>4.2</c:v>
                </c:pt>
                <c:pt idx="58">
                  <c:v>4.3</c:v>
                </c:pt>
                <c:pt idx="59">
                  <c:v>4.4000000000000004</c:v>
                </c:pt>
                <c:pt idx="60">
                  <c:v>4.5999999999999996</c:v>
                </c:pt>
                <c:pt idx="61">
                  <c:v>4.2</c:v>
                </c:pt>
                <c:pt idx="62">
                  <c:v>4</c:v>
                </c:pt>
                <c:pt idx="63">
                  <c:v>3.7</c:v>
                </c:pt>
                <c:pt idx="64">
                  <c:v>3.6</c:v>
                </c:pt>
                <c:pt idx="65">
                  <c:v>3.7</c:v>
                </c:pt>
                <c:pt idx="66">
                  <c:v>4.0999999999999996</c:v>
                </c:pt>
                <c:pt idx="67">
                  <c:v>4.3</c:v>
                </c:pt>
                <c:pt idx="68">
                  <c:v>3.8</c:v>
                </c:pt>
                <c:pt idx="69">
                  <c:v>3.7</c:v>
                </c:pt>
                <c:pt idx="70">
                  <c:v>3.6</c:v>
                </c:pt>
                <c:pt idx="71">
                  <c:v>3.6</c:v>
                </c:pt>
                <c:pt idx="72">
                  <c:v>3.9</c:v>
                </c:pt>
                <c:pt idx="73">
                  <c:v>3.6</c:v>
                </c:pt>
                <c:pt idx="74">
                  <c:v>3.5</c:v>
                </c:pt>
                <c:pt idx="75">
                  <c:v>3.2</c:v>
                </c:pt>
                <c:pt idx="76">
                  <c:v>3</c:v>
                </c:pt>
                <c:pt idx="77">
                  <c:v>3.1</c:v>
                </c:pt>
                <c:pt idx="78">
                  <c:v>3.6</c:v>
                </c:pt>
                <c:pt idx="79">
                  <c:v>3.5</c:v>
                </c:pt>
                <c:pt idx="80">
                  <c:v>3.2</c:v>
                </c:pt>
                <c:pt idx="81">
                  <c:v>3.1</c:v>
                </c:pt>
                <c:pt idx="82">
                  <c:v>3</c:v>
                </c:pt>
                <c:pt idx="83">
                  <c:v>3.1</c:v>
                </c:pt>
                <c:pt idx="84">
                  <c:v>3.2</c:v>
                </c:pt>
                <c:pt idx="85">
                  <c:v>3</c:v>
                </c:pt>
                <c:pt idx="86">
                  <c:v>3</c:v>
                </c:pt>
                <c:pt idx="87">
                  <c:v>2.7</c:v>
                </c:pt>
                <c:pt idx="88">
                  <c:v>2.5</c:v>
                </c:pt>
                <c:pt idx="89">
                  <c:v>2.7</c:v>
                </c:pt>
                <c:pt idx="90">
                  <c:v>2.9</c:v>
                </c:pt>
                <c:pt idx="91">
                  <c:v>2.9</c:v>
                </c:pt>
                <c:pt idx="92">
                  <c:v>2.5</c:v>
                </c:pt>
                <c:pt idx="93">
                  <c:v>2.2999999999999998</c:v>
                </c:pt>
                <c:pt idx="94">
                  <c:v>2.2000000000000002</c:v>
                </c:pt>
                <c:pt idx="95">
                  <c:v>2.2000000000000002</c:v>
                </c:pt>
                <c:pt idx="96">
                  <c:v>2.4</c:v>
                </c:pt>
                <c:pt idx="97">
                  <c:v>1.9</c:v>
                </c:pt>
                <c:pt idx="98">
                  <c:v>1.9</c:v>
                </c:pt>
                <c:pt idx="99">
                  <c:v>1.8</c:v>
                </c:pt>
                <c:pt idx="100">
                  <c:v>1.6</c:v>
                </c:pt>
                <c:pt idx="101">
                  <c:v>1.8</c:v>
                </c:pt>
                <c:pt idx="102">
                  <c:v>2.1</c:v>
                </c:pt>
                <c:pt idx="103">
                  <c:v>2</c:v>
                </c:pt>
                <c:pt idx="104">
                  <c:v>1.7</c:v>
                </c:pt>
                <c:pt idx="105">
                  <c:v>1.6</c:v>
                </c:pt>
                <c:pt idx="106">
                  <c:v>1.4</c:v>
                </c:pt>
                <c:pt idx="107">
                  <c:v>1.4</c:v>
                </c:pt>
                <c:pt idx="108">
                  <c:v>1.7</c:v>
                </c:pt>
                <c:pt idx="109">
                  <c:v>1.5</c:v>
                </c:pt>
                <c:pt idx="110">
                  <c:v>1.5</c:v>
                </c:pt>
                <c:pt idx="111">
                  <c:v>1.4</c:v>
                </c:pt>
                <c:pt idx="112">
                  <c:v>1.3</c:v>
                </c:pt>
                <c:pt idx="113">
                  <c:v>1.4</c:v>
                </c:pt>
                <c:pt idx="114">
                  <c:v>1.6</c:v>
                </c:pt>
                <c:pt idx="115">
                  <c:v>1.7</c:v>
                </c:pt>
                <c:pt idx="116">
                  <c:v>1.6</c:v>
                </c:pt>
                <c:pt idx="117">
                  <c:v>1.7</c:v>
                </c:pt>
                <c:pt idx="118">
                  <c:v>1.8</c:v>
                </c:pt>
                <c:pt idx="119">
                  <c:v>2</c:v>
                </c:pt>
                <c:pt idx="120">
                  <c:v>2.6</c:v>
                </c:pt>
                <c:pt idx="121">
                  <c:v>2.7</c:v>
                </c:pt>
                <c:pt idx="122">
                  <c:v>2.7</c:v>
                </c:pt>
                <c:pt idx="123">
                  <c:v>2.7</c:v>
                </c:pt>
                <c:pt idx="124">
                  <c:v>2.5</c:v>
                </c:pt>
                <c:pt idx="125">
                  <c:v>2.9</c:v>
                </c:pt>
                <c:pt idx="126">
                  <c:v>2.9</c:v>
                </c:pt>
                <c:pt idx="127">
                  <c:v>2.9</c:v>
                </c:pt>
                <c:pt idx="128">
                  <c:v>2.7</c:v>
                </c:pt>
                <c:pt idx="129">
                  <c:v>2.8</c:v>
                </c:pt>
                <c:pt idx="130">
                  <c:v>2.8</c:v>
                </c:pt>
                <c:pt idx="131">
                  <c:v>2.8</c:v>
                </c:pt>
                <c:pt idx="132">
                  <c:v>3.4</c:v>
                </c:pt>
                <c:pt idx="133">
                  <c:v>3.3</c:v>
                </c:pt>
                <c:pt idx="134">
                  <c:v>3.3</c:v>
                </c:pt>
                <c:pt idx="135">
                  <c:v>3.1</c:v>
                </c:pt>
                <c:pt idx="136">
                  <c:v>2.6</c:v>
                </c:pt>
                <c:pt idx="137">
                  <c:v>2.8</c:v>
                </c:pt>
                <c:pt idx="138">
                  <c:v>3</c:v>
                </c:pt>
                <c:pt idx="139">
                  <c:v>3</c:v>
                </c:pt>
                <c:pt idx="140">
                  <c:v>2.9</c:v>
                </c:pt>
                <c:pt idx="141">
                  <c:v>2.8</c:v>
                </c:pt>
                <c:pt idx="142">
                  <c:v>2.8</c:v>
                </c:pt>
                <c:pt idx="143">
                  <c:v>2.9</c:v>
                </c:pt>
                <c:pt idx="144">
                  <c:v>3.2</c:v>
                </c:pt>
                <c:pt idx="145">
                  <c:v>3.1</c:v>
                </c:pt>
                <c:pt idx="146">
                  <c:v>2.9</c:v>
                </c:pt>
                <c:pt idx="147">
                  <c:v>2.7</c:v>
                </c:pt>
                <c:pt idx="148">
                  <c:v>2.4</c:v>
                </c:pt>
                <c:pt idx="149">
                  <c:v>2.5</c:v>
                </c:pt>
                <c:pt idx="150">
                  <c:v>2.8</c:v>
                </c:pt>
                <c:pt idx="151">
                  <c:v>2.9</c:v>
                </c:pt>
                <c:pt idx="152">
                  <c:v>2.6</c:v>
                </c:pt>
                <c:pt idx="153">
                  <c:v>2.6</c:v>
                </c:pt>
                <c:pt idx="154">
                  <c:v>2.6</c:v>
                </c:pt>
                <c:pt idx="155">
                  <c:v>2.7</c:v>
                </c:pt>
                <c:pt idx="156">
                  <c:v>3</c:v>
                </c:pt>
                <c:pt idx="157">
                  <c:v>2.9</c:v>
                </c:pt>
                <c:pt idx="158">
                  <c:v>2.9</c:v>
                </c:pt>
                <c:pt idx="159">
                  <c:v>2.6</c:v>
                </c:pt>
                <c:pt idx="160">
                  <c:v>2.4</c:v>
                </c:pt>
                <c:pt idx="161">
                  <c:v>2.6</c:v>
                </c:pt>
                <c:pt idx="162">
                  <c:v>2.9</c:v>
                </c:pt>
                <c:pt idx="163">
                  <c:v>2.8</c:v>
                </c:pt>
                <c:pt idx="164">
                  <c:v>2.8</c:v>
                </c:pt>
                <c:pt idx="165">
                  <c:v>2.7</c:v>
                </c:pt>
                <c:pt idx="166">
                  <c:v>2.8</c:v>
                </c:pt>
                <c:pt idx="167">
                  <c:v>2.8</c:v>
                </c:pt>
                <c:pt idx="168">
                  <c:v>3</c:v>
                </c:pt>
                <c:pt idx="169">
                  <c:v>3</c:v>
                </c:pt>
                <c:pt idx="170">
                  <c:v>3</c:v>
                </c:pt>
                <c:pt idx="171">
                  <c:v>2.7</c:v>
                </c:pt>
                <c:pt idx="172">
                  <c:v>2.5</c:v>
                </c:pt>
                <c:pt idx="173">
                  <c:v>2.6</c:v>
                </c:pt>
                <c:pt idx="174">
                  <c:v>2.9</c:v>
                </c:pt>
                <c:pt idx="175">
                  <c:v>2.9</c:v>
                </c:pt>
                <c:pt idx="176">
                  <c:v>2.7</c:v>
                </c:pt>
                <c:pt idx="177">
                  <c:v>2.6</c:v>
                </c:pt>
                <c:pt idx="178">
                  <c:v>2.6</c:v>
                </c:pt>
                <c:pt idx="179">
                  <c:v>2.7</c:v>
                </c:pt>
                <c:pt idx="180">
                  <c:v>3.1</c:v>
                </c:pt>
                <c:pt idx="181">
                  <c:v>3</c:v>
                </c:pt>
                <c:pt idx="182">
                  <c:v>2.9</c:v>
                </c:pt>
                <c:pt idx="183">
                  <c:v>2.8</c:v>
                </c:pt>
                <c:pt idx="184">
                  <c:v>2.7</c:v>
                </c:pt>
                <c:pt idx="185">
                  <c:v>2.9</c:v>
                </c:pt>
                <c:pt idx="186">
                  <c:v>3.1</c:v>
                </c:pt>
                <c:pt idx="187">
                  <c:v>3.1</c:v>
                </c:pt>
                <c:pt idx="188">
                  <c:v>3</c:v>
                </c:pt>
                <c:pt idx="189">
                  <c:v>3</c:v>
                </c:pt>
                <c:pt idx="190">
                  <c:v>3.1</c:v>
                </c:pt>
                <c:pt idx="191">
                  <c:v>2.9</c:v>
                </c:pt>
                <c:pt idx="192">
                  <c:v>3.4</c:v>
                </c:pt>
                <c:pt idx="193">
                  <c:v>3.3</c:v>
                </c:pt>
                <c:pt idx="194">
                  <c:v>3.4</c:v>
                </c:pt>
                <c:pt idx="195">
                  <c:v>3.5</c:v>
                </c:pt>
                <c:pt idx="196">
                  <c:v>3.1</c:v>
                </c:pt>
                <c:pt idx="197">
                  <c:v>3.2</c:v>
                </c:pt>
                <c:pt idx="198">
                  <c:v>3.6</c:v>
                </c:pt>
                <c:pt idx="199">
                  <c:v>3.7</c:v>
                </c:pt>
                <c:pt idx="200">
                  <c:v>3.5</c:v>
                </c:pt>
                <c:pt idx="201">
                  <c:v>3.4</c:v>
                </c:pt>
                <c:pt idx="202">
                  <c:v>3.4</c:v>
                </c:pt>
                <c:pt idx="203">
                  <c:v>3.5</c:v>
                </c:pt>
                <c:pt idx="204">
                  <c:v>4.2</c:v>
                </c:pt>
                <c:pt idx="205">
                  <c:v>4</c:v>
                </c:pt>
                <c:pt idx="206">
                  <c:v>4</c:v>
                </c:pt>
                <c:pt idx="207">
                  <c:v>3.8</c:v>
                </c:pt>
                <c:pt idx="208">
                  <c:v>3.6</c:v>
                </c:pt>
              </c:numCache>
            </c:numRef>
          </c:val>
          <c:smooth val="0"/>
        </c:ser>
        <c:ser>
          <c:idx val="0"/>
          <c:order val="1"/>
          <c:tx>
            <c:strRef>
              <c:f>'arb ledighet'!$D$27</c:f>
              <c:strCache>
                <c:ptCount val="1"/>
                <c:pt idx="0">
                  <c:v>Rogaland</c:v>
                </c:pt>
              </c:strCache>
            </c:strRef>
          </c:tx>
          <c:spPr>
            <a:ln w="12700">
              <a:solidFill>
                <a:schemeClr val="accent4"/>
              </a:solidFill>
            </a:ln>
          </c:spPr>
          <c:marker>
            <c:symbol val="none"/>
          </c:marker>
          <c:cat>
            <c:numRef>
              <c:f>'arb ledighet'!$A$28:$A$236</c:f>
              <c:numCache>
                <c:formatCode>mmm\-yy</c:formatCode>
                <c:ptCount val="209"/>
                <c:pt idx="0">
                  <c:v>36161</c:v>
                </c:pt>
                <c:pt idx="1">
                  <c:v>36192</c:v>
                </c:pt>
                <c:pt idx="2">
                  <c:v>36220</c:v>
                </c:pt>
                <c:pt idx="3">
                  <c:v>36251</c:v>
                </c:pt>
                <c:pt idx="4">
                  <c:v>36281</c:v>
                </c:pt>
                <c:pt idx="5">
                  <c:v>36312</c:v>
                </c:pt>
                <c:pt idx="6">
                  <c:v>36342</c:v>
                </c:pt>
                <c:pt idx="7">
                  <c:v>36373</c:v>
                </c:pt>
                <c:pt idx="8">
                  <c:v>36404</c:v>
                </c:pt>
                <c:pt idx="9">
                  <c:v>36434</c:v>
                </c:pt>
                <c:pt idx="10">
                  <c:v>36465</c:v>
                </c:pt>
                <c:pt idx="11">
                  <c:v>36495</c:v>
                </c:pt>
                <c:pt idx="12">
                  <c:v>36526</c:v>
                </c:pt>
                <c:pt idx="13">
                  <c:v>36557</c:v>
                </c:pt>
                <c:pt idx="14">
                  <c:v>36586</c:v>
                </c:pt>
                <c:pt idx="15">
                  <c:v>36617</c:v>
                </c:pt>
                <c:pt idx="16">
                  <c:v>36647</c:v>
                </c:pt>
                <c:pt idx="17">
                  <c:v>36678</c:v>
                </c:pt>
                <c:pt idx="18">
                  <c:v>36708</c:v>
                </c:pt>
                <c:pt idx="19">
                  <c:v>36739</c:v>
                </c:pt>
                <c:pt idx="20">
                  <c:v>36770</c:v>
                </c:pt>
                <c:pt idx="21">
                  <c:v>36800</c:v>
                </c:pt>
                <c:pt idx="22">
                  <c:v>36831</c:v>
                </c:pt>
                <c:pt idx="23">
                  <c:v>36861</c:v>
                </c:pt>
                <c:pt idx="24">
                  <c:v>36892</c:v>
                </c:pt>
                <c:pt idx="25">
                  <c:v>36923</c:v>
                </c:pt>
                <c:pt idx="26">
                  <c:v>36951</c:v>
                </c:pt>
                <c:pt idx="27">
                  <c:v>36982</c:v>
                </c:pt>
                <c:pt idx="28">
                  <c:v>37012</c:v>
                </c:pt>
                <c:pt idx="29">
                  <c:v>37043</c:v>
                </c:pt>
                <c:pt idx="30">
                  <c:v>37073</c:v>
                </c:pt>
                <c:pt idx="31">
                  <c:v>37104</c:v>
                </c:pt>
                <c:pt idx="32">
                  <c:v>37135</c:v>
                </c:pt>
                <c:pt idx="33">
                  <c:v>37165</c:v>
                </c:pt>
                <c:pt idx="34">
                  <c:v>37196</c:v>
                </c:pt>
                <c:pt idx="35">
                  <c:v>37226</c:v>
                </c:pt>
                <c:pt idx="36">
                  <c:v>37257</c:v>
                </c:pt>
                <c:pt idx="37">
                  <c:v>37288</c:v>
                </c:pt>
                <c:pt idx="38">
                  <c:v>37316</c:v>
                </c:pt>
                <c:pt idx="39">
                  <c:v>37347</c:v>
                </c:pt>
                <c:pt idx="40">
                  <c:v>37377</c:v>
                </c:pt>
                <c:pt idx="41">
                  <c:v>37408</c:v>
                </c:pt>
                <c:pt idx="42">
                  <c:v>37438</c:v>
                </c:pt>
                <c:pt idx="43">
                  <c:v>37469</c:v>
                </c:pt>
                <c:pt idx="44">
                  <c:v>37500</c:v>
                </c:pt>
                <c:pt idx="45">
                  <c:v>37530</c:v>
                </c:pt>
                <c:pt idx="46">
                  <c:v>37561</c:v>
                </c:pt>
                <c:pt idx="47">
                  <c:v>37591</c:v>
                </c:pt>
                <c:pt idx="48">
                  <c:v>37622</c:v>
                </c:pt>
                <c:pt idx="49">
                  <c:v>37653</c:v>
                </c:pt>
                <c:pt idx="50">
                  <c:v>37681</c:v>
                </c:pt>
                <c:pt idx="51">
                  <c:v>37712</c:v>
                </c:pt>
                <c:pt idx="52">
                  <c:v>37742</c:v>
                </c:pt>
                <c:pt idx="53">
                  <c:v>37773</c:v>
                </c:pt>
                <c:pt idx="54">
                  <c:v>37803</c:v>
                </c:pt>
                <c:pt idx="55">
                  <c:v>37834</c:v>
                </c:pt>
                <c:pt idx="56">
                  <c:v>37865</c:v>
                </c:pt>
                <c:pt idx="57">
                  <c:v>37895</c:v>
                </c:pt>
                <c:pt idx="58">
                  <c:v>37926</c:v>
                </c:pt>
                <c:pt idx="59">
                  <c:v>37956</c:v>
                </c:pt>
                <c:pt idx="60">
                  <c:v>37987</c:v>
                </c:pt>
                <c:pt idx="61">
                  <c:v>38018</c:v>
                </c:pt>
                <c:pt idx="62">
                  <c:v>38047</c:v>
                </c:pt>
                <c:pt idx="63">
                  <c:v>38078</c:v>
                </c:pt>
                <c:pt idx="64">
                  <c:v>38108</c:v>
                </c:pt>
                <c:pt idx="65">
                  <c:v>38139</c:v>
                </c:pt>
                <c:pt idx="66">
                  <c:v>38169</c:v>
                </c:pt>
                <c:pt idx="67">
                  <c:v>38200</c:v>
                </c:pt>
                <c:pt idx="68">
                  <c:v>38231</c:v>
                </c:pt>
                <c:pt idx="69">
                  <c:v>38261</c:v>
                </c:pt>
                <c:pt idx="70">
                  <c:v>38292</c:v>
                </c:pt>
                <c:pt idx="71">
                  <c:v>38322</c:v>
                </c:pt>
                <c:pt idx="72">
                  <c:v>38353</c:v>
                </c:pt>
                <c:pt idx="73">
                  <c:v>38384</c:v>
                </c:pt>
                <c:pt idx="74">
                  <c:v>38412</c:v>
                </c:pt>
                <c:pt idx="75">
                  <c:v>38443</c:v>
                </c:pt>
                <c:pt idx="76">
                  <c:v>38473</c:v>
                </c:pt>
                <c:pt idx="77">
                  <c:v>38504</c:v>
                </c:pt>
                <c:pt idx="78">
                  <c:v>38534</c:v>
                </c:pt>
                <c:pt idx="79">
                  <c:v>38565</c:v>
                </c:pt>
                <c:pt idx="80">
                  <c:v>38596</c:v>
                </c:pt>
                <c:pt idx="81">
                  <c:v>38626</c:v>
                </c:pt>
                <c:pt idx="82">
                  <c:v>38657</c:v>
                </c:pt>
                <c:pt idx="83">
                  <c:v>38687</c:v>
                </c:pt>
                <c:pt idx="84">
                  <c:v>38718</c:v>
                </c:pt>
                <c:pt idx="85">
                  <c:v>38749</c:v>
                </c:pt>
                <c:pt idx="86">
                  <c:v>38777</c:v>
                </c:pt>
                <c:pt idx="87">
                  <c:v>38808</c:v>
                </c:pt>
                <c:pt idx="88">
                  <c:v>38838</c:v>
                </c:pt>
                <c:pt idx="89">
                  <c:v>38869</c:v>
                </c:pt>
                <c:pt idx="90">
                  <c:v>38899</c:v>
                </c:pt>
                <c:pt idx="91">
                  <c:v>38930</c:v>
                </c:pt>
                <c:pt idx="92">
                  <c:v>38961</c:v>
                </c:pt>
                <c:pt idx="93">
                  <c:v>38991</c:v>
                </c:pt>
                <c:pt idx="94">
                  <c:v>39022</c:v>
                </c:pt>
                <c:pt idx="95">
                  <c:v>39052</c:v>
                </c:pt>
                <c:pt idx="96">
                  <c:v>39083</c:v>
                </c:pt>
                <c:pt idx="97">
                  <c:v>39114</c:v>
                </c:pt>
                <c:pt idx="98">
                  <c:v>39142</c:v>
                </c:pt>
                <c:pt idx="99">
                  <c:v>39173</c:v>
                </c:pt>
                <c:pt idx="100">
                  <c:v>39203</c:v>
                </c:pt>
                <c:pt idx="101">
                  <c:v>39234</c:v>
                </c:pt>
                <c:pt idx="102">
                  <c:v>39264</c:v>
                </c:pt>
                <c:pt idx="103">
                  <c:v>39295</c:v>
                </c:pt>
                <c:pt idx="104">
                  <c:v>39326</c:v>
                </c:pt>
                <c:pt idx="105">
                  <c:v>39356</c:v>
                </c:pt>
                <c:pt idx="106">
                  <c:v>39387</c:v>
                </c:pt>
                <c:pt idx="107">
                  <c:v>39417</c:v>
                </c:pt>
                <c:pt idx="108">
                  <c:v>39448</c:v>
                </c:pt>
                <c:pt idx="109">
                  <c:v>39479</c:v>
                </c:pt>
                <c:pt idx="110">
                  <c:v>39508</c:v>
                </c:pt>
                <c:pt idx="111">
                  <c:v>39539</c:v>
                </c:pt>
                <c:pt idx="112">
                  <c:v>39569</c:v>
                </c:pt>
                <c:pt idx="113">
                  <c:v>39600</c:v>
                </c:pt>
                <c:pt idx="114">
                  <c:v>39630</c:v>
                </c:pt>
                <c:pt idx="115">
                  <c:v>39661</c:v>
                </c:pt>
                <c:pt idx="116">
                  <c:v>39692</c:v>
                </c:pt>
                <c:pt idx="117">
                  <c:v>39722</c:v>
                </c:pt>
                <c:pt idx="118">
                  <c:v>39753</c:v>
                </c:pt>
                <c:pt idx="119">
                  <c:v>39783</c:v>
                </c:pt>
                <c:pt idx="120">
                  <c:v>39814</c:v>
                </c:pt>
                <c:pt idx="121">
                  <c:v>39845</c:v>
                </c:pt>
                <c:pt idx="122">
                  <c:v>39873</c:v>
                </c:pt>
                <c:pt idx="123">
                  <c:v>39904</c:v>
                </c:pt>
                <c:pt idx="124">
                  <c:v>39934</c:v>
                </c:pt>
                <c:pt idx="125">
                  <c:v>39965</c:v>
                </c:pt>
                <c:pt idx="126">
                  <c:v>39995</c:v>
                </c:pt>
                <c:pt idx="127">
                  <c:v>40026</c:v>
                </c:pt>
                <c:pt idx="128">
                  <c:v>40057</c:v>
                </c:pt>
                <c:pt idx="129">
                  <c:v>40087</c:v>
                </c:pt>
                <c:pt idx="130">
                  <c:v>40118</c:v>
                </c:pt>
                <c:pt idx="131">
                  <c:v>40148</c:v>
                </c:pt>
                <c:pt idx="132">
                  <c:v>40179</c:v>
                </c:pt>
                <c:pt idx="133">
                  <c:v>40210</c:v>
                </c:pt>
                <c:pt idx="134">
                  <c:v>40238</c:v>
                </c:pt>
                <c:pt idx="135">
                  <c:v>40269</c:v>
                </c:pt>
                <c:pt idx="136">
                  <c:v>40299</c:v>
                </c:pt>
                <c:pt idx="137">
                  <c:v>40330</c:v>
                </c:pt>
                <c:pt idx="138">
                  <c:v>40360</c:v>
                </c:pt>
                <c:pt idx="139">
                  <c:v>40391</c:v>
                </c:pt>
                <c:pt idx="140">
                  <c:v>40422</c:v>
                </c:pt>
                <c:pt idx="141">
                  <c:v>40452</c:v>
                </c:pt>
                <c:pt idx="142">
                  <c:v>40483</c:v>
                </c:pt>
                <c:pt idx="143">
                  <c:v>40513</c:v>
                </c:pt>
                <c:pt idx="144">
                  <c:v>40544</c:v>
                </c:pt>
                <c:pt idx="145">
                  <c:v>40575</c:v>
                </c:pt>
                <c:pt idx="146">
                  <c:v>40603</c:v>
                </c:pt>
                <c:pt idx="147">
                  <c:v>40634</c:v>
                </c:pt>
                <c:pt idx="148">
                  <c:v>40664</c:v>
                </c:pt>
                <c:pt idx="149">
                  <c:v>40695</c:v>
                </c:pt>
                <c:pt idx="150">
                  <c:v>40725</c:v>
                </c:pt>
                <c:pt idx="151">
                  <c:v>40756</c:v>
                </c:pt>
                <c:pt idx="152">
                  <c:v>40787</c:v>
                </c:pt>
                <c:pt idx="153">
                  <c:v>40817</c:v>
                </c:pt>
                <c:pt idx="154">
                  <c:v>40848</c:v>
                </c:pt>
                <c:pt idx="155">
                  <c:v>40878</c:v>
                </c:pt>
                <c:pt idx="156">
                  <c:v>40909</c:v>
                </c:pt>
                <c:pt idx="157">
                  <c:v>40940</c:v>
                </c:pt>
                <c:pt idx="158">
                  <c:v>40969</c:v>
                </c:pt>
                <c:pt idx="159">
                  <c:v>41000</c:v>
                </c:pt>
                <c:pt idx="160">
                  <c:v>41030</c:v>
                </c:pt>
                <c:pt idx="161">
                  <c:v>41061</c:v>
                </c:pt>
                <c:pt idx="162">
                  <c:v>41091</c:v>
                </c:pt>
                <c:pt idx="163">
                  <c:v>41122</c:v>
                </c:pt>
                <c:pt idx="164">
                  <c:v>41153</c:v>
                </c:pt>
                <c:pt idx="165">
                  <c:v>41183</c:v>
                </c:pt>
                <c:pt idx="166">
                  <c:v>41214</c:v>
                </c:pt>
                <c:pt idx="167">
                  <c:v>41244</c:v>
                </c:pt>
                <c:pt idx="168">
                  <c:v>41275</c:v>
                </c:pt>
                <c:pt idx="169">
                  <c:v>41306</c:v>
                </c:pt>
                <c:pt idx="170">
                  <c:v>41334</c:v>
                </c:pt>
                <c:pt idx="171">
                  <c:v>41365</c:v>
                </c:pt>
                <c:pt idx="172">
                  <c:v>41395</c:v>
                </c:pt>
                <c:pt idx="173">
                  <c:v>41426</c:v>
                </c:pt>
                <c:pt idx="174">
                  <c:v>41456</c:v>
                </c:pt>
                <c:pt idx="175">
                  <c:v>41487</c:v>
                </c:pt>
                <c:pt idx="176">
                  <c:v>41518</c:v>
                </c:pt>
                <c:pt idx="177">
                  <c:v>41548</c:v>
                </c:pt>
                <c:pt idx="178">
                  <c:v>41579</c:v>
                </c:pt>
                <c:pt idx="179">
                  <c:v>41609</c:v>
                </c:pt>
                <c:pt idx="180">
                  <c:v>41640</c:v>
                </c:pt>
                <c:pt idx="181">
                  <c:v>41671</c:v>
                </c:pt>
                <c:pt idx="182">
                  <c:v>41699</c:v>
                </c:pt>
                <c:pt idx="183">
                  <c:v>41730</c:v>
                </c:pt>
                <c:pt idx="184">
                  <c:v>41760</c:v>
                </c:pt>
                <c:pt idx="185">
                  <c:v>41791</c:v>
                </c:pt>
                <c:pt idx="186">
                  <c:v>41821</c:v>
                </c:pt>
                <c:pt idx="187">
                  <c:v>41852</c:v>
                </c:pt>
                <c:pt idx="188">
                  <c:v>41883</c:v>
                </c:pt>
                <c:pt idx="189">
                  <c:v>41913</c:v>
                </c:pt>
                <c:pt idx="190">
                  <c:v>41944</c:v>
                </c:pt>
                <c:pt idx="191">
                  <c:v>41974</c:v>
                </c:pt>
                <c:pt idx="192">
                  <c:v>42005</c:v>
                </c:pt>
                <c:pt idx="193">
                  <c:v>42036</c:v>
                </c:pt>
                <c:pt idx="194">
                  <c:v>42064</c:v>
                </c:pt>
                <c:pt idx="195">
                  <c:v>42095</c:v>
                </c:pt>
                <c:pt idx="196">
                  <c:v>42125</c:v>
                </c:pt>
                <c:pt idx="197">
                  <c:v>42156</c:v>
                </c:pt>
                <c:pt idx="198">
                  <c:v>42186</c:v>
                </c:pt>
                <c:pt idx="199">
                  <c:v>42217</c:v>
                </c:pt>
                <c:pt idx="200">
                  <c:v>42248</c:v>
                </c:pt>
                <c:pt idx="201">
                  <c:v>42278</c:v>
                </c:pt>
                <c:pt idx="202">
                  <c:v>42309</c:v>
                </c:pt>
                <c:pt idx="203">
                  <c:v>42339</c:v>
                </c:pt>
                <c:pt idx="204">
                  <c:v>42370</c:v>
                </c:pt>
                <c:pt idx="205">
                  <c:v>42401</c:v>
                </c:pt>
                <c:pt idx="206">
                  <c:v>42430</c:v>
                </c:pt>
                <c:pt idx="207">
                  <c:v>42461</c:v>
                </c:pt>
                <c:pt idx="208">
                  <c:v>42491</c:v>
                </c:pt>
              </c:numCache>
            </c:numRef>
          </c:cat>
          <c:val>
            <c:numRef>
              <c:f>'arb ledighet'!$D$28:$D$236</c:f>
              <c:numCache>
                <c:formatCode>General</c:formatCode>
                <c:ptCount val="209"/>
                <c:pt idx="0">
                  <c:v>2.1</c:v>
                </c:pt>
                <c:pt idx="1">
                  <c:v>2</c:v>
                </c:pt>
                <c:pt idx="2">
                  <c:v>2</c:v>
                </c:pt>
                <c:pt idx="3">
                  <c:v>2</c:v>
                </c:pt>
                <c:pt idx="4">
                  <c:v>1.8</c:v>
                </c:pt>
                <c:pt idx="5">
                  <c:v>2.1</c:v>
                </c:pt>
                <c:pt idx="6">
                  <c:v>2.4</c:v>
                </c:pt>
                <c:pt idx="7">
                  <c:v>2.6</c:v>
                </c:pt>
                <c:pt idx="8">
                  <c:v>2.4</c:v>
                </c:pt>
                <c:pt idx="9">
                  <c:v>2.5</c:v>
                </c:pt>
                <c:pt idx="10">
                  <c:v>2.5</c:v>
                </c:pt>
                <c:pt idx="11">
                  <c:v>2.6</c:v>
                </c:pt>
                <c:pt idx="12">
                  <c:v>3</c:v>
                </c:pt>
                <c:pt idx="13">
                  <c:v>2.9</c:v>
                </c:pt>
                <c:pt idx="14">
                  <c:v>2.9</c:v>
                </c:pt>
                <c:pt idx="15">
                  <c:v>2.8</c:v>
                </c:pt>
                <c:pt idx="16">
                  <c:v>2.9</c:v>
                </c:pt>
                <c:pt idx="17">
                  <c:v>3.1</c:v>
                </c:pt>
                <c:pt idx="18">
                  <c:v>3.4</c:v>
                </c:pt>
                <c:pt idx="19">
                  <c:v>3.4</c:v>
                </c:pt>
                <c:pt idx="20">
                  <c:v>3.2</c:v>
                </c:pt>
                <c:pt idx="21">
                  <c:v>3.3</c:v>
                </c:pt>
                <c:pt idx="22">
                  <c:v>3.5</c:v>
                </c:pt>
                <c:pt idx="23">
                  <c:v>3.5</c:v>
                </c:pt>
                <c:pt idx="24">
                  <c:v>3.6</c:v>
                </c:pt>
                <c:pt idx="25">
                  <c:v>3.3</c:v>
                </c:pt>
                <c:pt idx="26">
                  <c:v>3.1</c:v>
                </c:pt>
                <c:pt idx="27">
                  <c:v>2.8</c:v>
                </c:pt>
                <c:pt idx="28">
                  <c:v>2.6</c:v>
                </c:pt>
                <c:pt idx="29">
                  <c:v>2.7</c:v>
                </c:pt>
                <c:pt idx="30">
                  <c:v>2.9</c:v>
                </c:pt>
                <c:pt idx="31">
                  <c:v>3.1</c:v>
                </c:pt>
                <c:pt idx="32">
                  <c:v>3</c:v>
                </c:pt>
                <c:pt idx="33">
                  <c:v>2.9</c:v>
                </c:pt>
                <c:pt idx="34">
                  <c:v>3</c:v>
                </c:pt>
                <c:pt idx="35">
                  <c:v>3.1</c:v>
                </c:pt>
                <c:pt idx="36">
                  <c:v>3.5</c:v>
                </c:pt>
                <c:pt idx="37">
                  <c:v>3.3</c:v>
                </c:pt>
                <c:pt idx="38">
                  <c:v>3.2</c:v>
                </c:pt>
                <c:pt idx="39">
                  <c:v>3.1</c:v>
                </c:pt>
                <c:pt idx="40">
                  <c:v>3.1</c:v>
                </c:pt>
                <c:pt idx="41">
                  <c:v>3.1</c:v>
                </c:pt>
                <c:pt idx="42">
                  <c:v>3.5</c:v>
                </c:pt>
                <c:pt idx="43">
                  <c:v>3.5</c:v>
                </c:pt>
                <c:pt idx="44">
                  <c:v>3.3</c:v>
                </c:pt>
                <c:pt idx="45">
                  <c:v>3.3</c:v>
                </c:pt>
                <c:pt idx="46">
                  <c:v>3.4</c:v>
                </c:pt>
                <c:pt idx="47">
                  <c:v>3.4</c:v>
                </c:pt>
                <c:pt idx="48">
                  <c:v>4.0999999999999996</c:v>
                </c:pt>
                <c:pt idx="49">
                  <c:v>3.9</c:v>
                </c:pt>
                <c:pt idx="50">
                  <c:v>3.7</c:v>
                </c:pt>
                <c:pt idx="51">
                  <c:v>3.8</c:v>
                </c:pt>
                <c:pt idx="52">
                  <c:v>3.7</c:v>
                </c:pt>
                <c:pt idx="53">
                  <c:v>3.9</c:v>
                </c:pt>
                <c:pt idx="54">
                  <c:v>4</c:v>
                </c:pt>
                <c:pt idx="55">
                  <c:v>4.2</c:v>
                </c:pt>
                <c:pt idx="56">
                  <c:v>4</c:v>
                </c:pt>
                <c:pt idx="57">
                  <c:v>3.9</c:v>
                </c:pt>
                <c:pt idx="58">
                  <c:v>3.9</c:v>
                </c:pt>
                <c:pt idx="59">
                  <c:v>3.9</c:v>
                </c:pt>
                <c:pt idx="60">
                  <c:v>4.2</c:v>
                </c:pt>
                <c:pt idx="61">
                  <c:v>4</c:v>
                </c:pt>
                <c:pt idx="62">
                  <c:v>3.7</c:v>
                </c:pt>
                <c:pt idx="63">
                  <c:v>3.6</c:v>
                </c:pt>
                <c:pt idx="64">
                  <c:v>3.4</c:v>
                </c:pt>
                <c:pt idx="65">
                  <c:v>3.5</c:v>
                </c:pt>
                <c:pt idx="66">
                  <c:v>3.8</c:v>
                </c:pt>
                <c:pt idx="67">
                  <c:v>3.7</c:v>
                </c:pt>
                <c:pt idx="68">
                  <c:v>3.6</c:v>
                </c:pt>
                <c:pt idx="69">
                  <c:v>3.5</c:v>
                </c:pt>
                <c:pt idx="70">
                  <c:v>3.4</c:v>
                </c:pt>
                <c:pt idx="71">
                  <c:v>3.3</c:v>
                </c:pt>
                <c:pt idx="72">
                  <c:v>3.7</c:v>
                </c:pt>
                <c:pt idx="73">
                  <c:v>3.6</c:v>
                </c:pt>
                <c:pt idx="74">
                  <c:v>3.5</c:v>
                </c:pt>
                <c:pt idx="75">
                  <c:v>3.3</c:v>
                </c:pt>
                <c:pt idx="76">
                  <c:v>3</c:v>
                </c:pt>
                <c:pt idx="77">
                  <c:v>3.1</c:v>
                </c:pt>
                <c:pt idx="78">
                  <c:v>3.4</c:v>
                </c:pt>
                <c:pt idx="79">
                  <c:v>3.3</c:v>
                </c:pt>
                <c:pt idx="80">
                  <c:v>3</c:v>
                </c:pt>
                <c:pt idx="81">
                  <c:v>2.9</c:v>
                </c:pt>
                <c:pt idx="82">
                  <c:v>2.5</c:v>
                </c:pt>
                <c:pt idx="83">
                  <c:v>2.5</c:v>
                </c:pt>
                <c:pt idx="84">
                  <c:v>2.5</c:v>
                </c:pt>
                <c:pt idx="85">
                  <c:v>2.2999999999999998</c:v>
                </c:pt>
                <c:pt idx="86">
                  <c:v>2.2000000000000002</c:v>
                </c:pt>
                <c:pt idx="87">
                  <c:v>2</c:v>
                </c:pt>
                <c:pt idx="88">
                  <c:v>1.8</c:v>
                </c:pt>
                <c:pt idx="89">
                  <c:v>1.9</c:v>
                </c:pt>
                <c:pt idx="90">
                  <c:v>2</c:v>
                </c:pt>
                <c:pt idx="91">
                  <c:v>2</c:v>
                </c:pt>
                <c:pt idx="92">
                  <c:v>1.8</c:v>
                </c:pt>
                <c:pt idx="93">
                  <c:v>1.6</c:v>
                </c:pt>
                <c:pt idx="94">
                  <c:v>1.5</c:v>
                </c:pt>
                <c:pt idx="95">
                  <c:v>1.4</c:v>
                </c:pt>
                <c:pt idx="96">
                  <c:v>1.5</c:v>
                </c:pt>
                <c:pt idx="97">
                  <c:v>1.4</c:v>
                </c:pt>
                <c:pt idx="98">
                  <c:v>1.3</c:v>
                </c:pt>
                <c:pt idx="99">
                  <c:v>1.3</c:v>
                </c:pt>
                <c:pt idx="100">
                  <c:v>1.1000000000000001</c:v>
                </c:pt>
                <c:pt idx="101">
                  <c:v>1.2</c:v>
                </c:pt>
                <c:pt idx="102">
                  <c:v>1.3</c:v>
                </c:pt>
                <c:pt idx="103">
                  <c:v>1.3</c:v>
                </c:pt>
                <c:pt idx="104">
                  <c:v>1.1000000000000001</c:v>
                </c:pt>
                <c:pt idx="105">
                  <c:v>1.1000000000000001</c:v>
                </c:pt>
                <c:pt idx="106">
                  <c:v>1</c:v>
                </c:pt>
                <c:pt idx="107">
                  <c:v>1</c:v>
                </c:pt>
                <c:pt idx="108">
                  <c:v>1.1000000000000001</c:v>
                </c:pt>
                <c:pt idx="109">
                  <c:v>1</c:v>
                </c:pt>
                <c:pt idx="110">
                  <c:v>1</c:v>
                </c:pt>
                <c:pt idx="111">
                  <c:v>1</c:v>
                </c:pt>
                <c:pt idx="112">
                  <c:v>1</c:v>
                </c:pt>
                <c:pt idx="113">
                  <c:v>1</c:v>
                </c:pt>
                <c:pt idx="114">
                  <c:v>1.1000000000000001</c:v>
                </c:pt>
                <c:pt idx="115">
                  <c:v>1.1000000000000001</c:v>
                </c:pt>
                <c:pt idx="116">
                  <c:v>1</c:v>
                </c:pt>
                <c:pt idx="117">
                  <c:v>1.1000000000000001</c:v>
                </c:pt>
                <c:pt idx="118">
                  <c:v>1.1000000000000001</c:v>
                </c:pt>
                <c:pt idx="119">
                  <c:v>1.3</c:v>
                </c:pt>
                <c:pt idx="120">
                  <c:v>1.6</c:v>
                </c:pt>
                <c:pt idx="121">
                  <c:v>1.7</c:v>
                </c:pt>
                <c:pt idx="122">
                  <c:v>1.9</c:v>
                </c:pt>
                <c:pt idx="123">
                  <c:v>1.9</c:v>
                </c:pt>
                <c:pt idx="124">
                  <c:v>1.8</c:v>
                </c:pt>
                <c:pt idx="125">
                  <c:v>1.9</c:v>
                </c:pt>
                <c:pt idx="126">
                  <c:v>2.2000000000000002</c:v>
                </c:pt>
                <c:pt idx="127">
                  <c:v>2.2000000000000002</c:v>
                </c:pt>
                <c:pt idx="128">
                  <c:v>2.1</c:v>
                </c:pt>
                <c:pt idx="129">
                  <c:v>2.1</c:v>
                </c:pt>
                <c:pt idx="130">
                  <c:v>2.1</c:v>
                </c:pt>
                <c:pt idx="131">
                  <c:v>2.2000000000000002</c:v>
                </c:pt>
                <c:pt idx="132">
                  <c:v>2.7</c:v>
                </c:pt>
                <c:pt idx="133">
                  <c:v>2.8</c:v>
                </c:pt>
                <c:pt idx="134">
                  <c:v>2.7</c:v>
                </c:pt>
                <c:pt idx="135">
                  <c:v>2.5</c:v>
                </c:pt>
                <c:pt idx="136">
                  <c:v>2.2000000000000002</c:v>
                </c:pt>
                <c:pt idx="137">
                  <c:v>2.2000000000000002</c:v>
                </c:pt>
                <c:pt idx="138">
                  <c:v>2.2999999999999998</c:v>
                </c:pt>
                <c:pt idx="139">
                  <c:v>2.2999999999999998</c:v>
                </c:pt>
                <c:pt idx="140">
                  <c:v>2.2000000000000002</c:v>
                </c:pt>
                <c:pt idx="141">
                  <c:v>2.2000000000000002</c:v>
                </c:pt>
                <c:pt idx="142">
                  <c:v>2.2000000000000002</c:v>
                </c:pt>
                <c:pt idx="143">
                  <c:v>2.2999999999999998</c:v>
                </c:pt>
                <c:pt idx="144">
                  <c:v>2.6</c:v>
                </c:pt>
                <c:pt idx="145">
                  <c:v>2.4</c:v>
                </c:pt>
                <c:pt idx="146">
                  <c:v>2.2000000000000002</c:v>
                </c:pt>
                <c:pt idx="147">
                  <c:v>2</c:v>
                </c:pt>
                <c:pt idx="148">
                  <c:v>1.9</c:v>
                </c:pt>
                <c:pt idx="149">
                  <c:v>1.9</c:v>
                </c:pt>
                <c:pt idx="150">
                  <c:v>2</c:v>
                </c:pt>
                <c:pt idx="151">
                  <c:v>2.1</c:v>
                </c:pt>
                <c:pt idx="152">
                  <c:v>2</c:v>
                </c:pt>
                <c:pt idx="153">
                  <c:v>1.9</c:v>
                </c:pt>
                <c:pt idx="154">
                  <c:v>1.8</c:v>
                </c:pt>
                <c:pt idx="155">
                  <c:v>1.9</c:v>
                </c:pt>
                <c:pt idx="156">
                  <c:v>1.9</c:v>
                </c:pt>
                <c:pt idx="157">
                  <c:v>2</c:v>
                </c:pt>
                <c:pt idx="158">
                  <c:v>1.9</c:v>
                </c:pt>
                <c:pt idx="159">
                  <c:v>1.8</c:v>
                </c:pt>
                <c:pt idx="160">
                  <c:v>1.7</c:v>
                </c:pt>
                <c:pt idx="161">
                  <c:v>1.8</c:v>
                </c:pt>
                <c:pt idx="162">
                  <c:v>1.9</c:v>
                </c:pt>
                <c:pt idx="163">
                  <c:v>1.9</c:v>
                </c:pt>
                <c:pt idx="164">
                  <c:v>1.7</c:v>
                </c:pt>
                <c:pt idx="165">
                  <c:v>1.6</c:v>
                </c:pt>
                <c:pt idx="166">
                  <c:v>1.6</c:v>
                </c:pt>
                <c:pt idx="167">
                  <c:v>1.7</c:v>
                </c:pt>
                <c:pt idx="168">
                  <c:v>1.8</c:v>
                </c:pt>
                <c:pt idx="169">
                  <c:v>1.8</c:v>
                </c:pt>
                <c:pt idx="170">
                  <c:v>1.8</c:v>
                </c:pt>
                <c:pt idx="171">
                  <c:v>1.7</c:v>
                </c:pt>
                <c:pt idx="172">
                  <c:v>1.7</c:v>
                </c:pt>
                <c:pt idx="173">
                  <c:v>1.8</c:v>
                </c:pt>
                <c:pt idx="174">
                  <c:v>2</c:v>
                </c:pt>
                <c:pt idx="175">
                  <c:v>2</c:v>
                </c:pt>
                <c:pt idx="176">
                  <c:v>2</c:v>
                </c:pt>
                <c:pt idx="177">
                  <c:v>2</c:v>
                </c:pt>
                <c:pt idx="178">
                  <c:v>2</c:v>
                </c:pt>
                <c:pt idx="179">
                  <c:v>2.1</c:v>
                </c:pt>
                <c:pt idx="180">
                  <c:v>2.2000000000000002</c:v>
                </c:pt>
                <c:pt idx="181">
                  <c:v>2.2000000000000002</c:v>
                </c:pt>
                <c:pt idx="182">
                  <c:v>2.2000000000000002</c:v>
                </c:pt>
                <c:pt idx="183">
                  <c:v>2</c:v>
                </c:pt>
                <c:pt idx="184">
                  <c:v>2</c:v>
                </c:pt>
                <c:pt idx="185">
                  <c:v>2.1</c:v>
                </c:pt>
                <c:pt idx="186">
                  <c:v>2.1</c:v>
                </c:pt>
                <c:pt idx="187">
                  <c:v>2.2000000000000002</c:v>
                </c:pt>
                <c:pt idx="188">
                  <c:v>2.2999999999999998</c:v>
                </c:pt>
                <c:pt idx="189">
                  <c:v>2.2999999999999998</c:v>
                </c:pt>
                <c:pt idx="190">
                  <c:v>2.4</c:v>
                </c:pt>
                <c:pt idx="191">
                  <c:v>2.4</c:v>
                </c:pt>
                <c:pt idx="192">
                  <c:v>2.8</c:v>
                </c:pt>
                <c:pt idx="193">
                  <c:v>2.9</c:v>
                </c:pt>
                <c:pt idx="194">
                  <c:v>3</c:v>
                </c:pt>
                <c:pt idx="195">
                  <c:v>3.2</c:v>
                </c:pt>
                <c:pt idx="196">
                  <c:v>3</c:v>
                </c:pt>
                <c:pt idx="197">
                  <c:v>3.1</c:v>
                </c:pt>
                <c:pt idx="198">
                  <c:v>3.5</c:v>
                </c:pt>
                <c:pt idx="199">
                  <c:v>3.6</c:v>
                </c:pt>
                <c:pt idx="200">
                  <c:v>3.8</c:v>
                </c:pt>
                <c:pt idx="201">
                  <c:v>4</c:v>
                </c:pt>
                <c:pt idx="202">
                  <c:v>4.0999999999999996</c:v>
                </c:pt>
                <c:pt idx="203">
                  <c:v>4.3</c:v>
                </c:pt>
                <c:pt idx="204">
                  <c:v>4.9000000000000004</c:v>
                </c:pt>
                <c:pt idx="205">
                  <c:v>4.9000000000000004</c:v>
                </c:pt>
                <c:pt idx="206">
                  <c:v>4.7</c:v>
                </c:pt>
                <c:pt idx="207">
                  <c:v>4.5999999999999996</c:v>
                </c:pt>
                <c:pt idx="208">
                  <c:v>4.3</c:v>
                </c:pt>
              </c:numCache>
            </c:numRef>
          </c:val>
          <c:smooth val="0"/>
        </c:ser>
        <c:ser>
          <c:idx val="1"/>
          <c:order val="2"/>
          <c:tx>
            <c:strRef>
              <c:f>'arb ledighet'!$E$27</c:f>
              <c:strCache>
                <c:ptCount val="1"/>
                <c:pt idx="0">
                  <c:v>Hordaland</c:v>
                </c:pt>
              </c:strCache>
            </c:strRef>
          </c:tx>
          <c:spPr>
            <a:ln w="12700">
              <a:solidFill>
                <a:srgbClr val="C00000"/>
              </a:solidFill>
              <a:prstDash val="solid"/>
            </a:ln>
          </c:spPr>
          <c:marker>
            <c:symbol val="none"/>
          </c:marker>
          <c:cat>
            <c:numRef>
              <c:f>'arb ledighet'!$A$28:$A$236</c:f>
              <c:numCache>
                <c:formatCode>mmm\-yy</c:formatCode>
                <c:ptCount val="209"/>
                <c:pt idx="0">
                  <c:v>36161</c:v>
                </c:pt>
                <c:pt idx="1">
                  <c:v>36192</c:v>
                </c:pt>
                <c:pt idx="2">
                  <c:v>36220</c:v>
                </c:pt>
                <c:pt idx="3">
                  <c:v>36251</c:v>
                </c:pt>
                <c:pt idx="4">
                  <c:v>36281</c:v>
                </c:pt>
                <c:pt idx="5">
                  <c:v>36312</c:v>
                </c:pt>
                <c:pt idx="6">
                  <c:v>36342</c:v>
                </c:pt>
                <c:pt idx="7">
                  <c:v>36373</c:v>
                </c:pt>
                <c:pt idx="8">
                  <c:v>36404</c:v>
                </c:pt>
                <c:pt idx="9">
                  <c:v>36434</c:v>
                </c:pt>
                <c:pt idx="10">
                  <c:v>36465</c:v>
                </c:pt>
                <c:pt idx="11">
                  <c:v>36495</c:v>
                </c:pt>
                <c:pt idx="12">
                  <c:v>36526</c:v>
                </c:pt>
                <c:pt idx="13">
                  <c:v>36557</c:v>
                </c:pt>
                <c:pt idx="14">
                  <c:v>36586</c:v>
                </c:pt>
                <c:pt idx="15">
                  <c:v>36617</c:v>
                </c:pt>
                <c:pt idx="16">
                  <c:v>36647</c:v>
                </c:pt>
                <c:pt idx="17">
                  <c:v>36678</c:v>
                </c:pt>
                <c:pt idx="18">
                  <c:v>36708</c:v>
                </c:pt>
                <c:pt idx="19">
                  <c:v>36739</c:v>
                </c:pt>
                <c:pt idx="20">
                  <c:v>36770</c:v>
                </c:pt>
                <c:pt idx="21">
                  <c:v>36800</c:v>
                </c:pt>
                <c:pt idx="22">
                  <c:v>36831</c:v>
                </c:pt>
                <c:pt idx="23">
                  <c:v>36861</c:v>
                </c:pt>
                <c:pt idx="24">
                  <c:v>36892</c:v>
                </c:pt>
                <c:pt idx="25">
                  <c:v>36923</c:v>
                </c:pt>
                <c:pt idx="26">
                  <c:v>36951</c:v>
                </c:pt>
                <c:pt idx="27">
                  <c:v>36982</c:v>
                </c:pt>
                <c:pt idx="28">
                  <c:v>37012</c:v>
                </c:pt>
                <c:pt idx="29">
                  <c:v>37043</c:v>
                </c:pt>
                <c:pt idx="30">
                  <c:v>37073</c:v>
                </c:pt>
                <c:pt idx="31">
                  <c:v>37104</c:v>
                </c:pt>
                <c:pt idx="32">
                  <c:v>37135</c:v>
                </c:pt>
                <c:pt idx="33">
                  <c:v>37165</c:v>
                </c:pt>
                <c:pt idx="34">
                  <c:v>37196</c:v>
                </c:pt>
                <c:pt idx="35">
                  <c:v>37226</c:v>
                </c:pt>
                <c:pt idx="36">
                  <c:v>37257</c:v>
                </c:pt>
                <c:pt idx="37">
                  <c:v>37288</c:v>
                </c:pt>
                <c:pt idx="38">
                  <c:v>37316</c:v>
                </c:pt>
                <c:pt idx="39">
                  <c:v>37347</c:v>
                </c:pt>
                <c:pt idx="40">
                  <c:v>37377</c:v>
                </c:pt>
                <c:pt idx="41">
                  <c:v>37408</c:v>
                </c:pt>
                <c:pt idx="42">
                  <c:v>37438</c:v>
                </c:pt>
                <c:pt idx="43">
                  <c:v>37469</c:v>
                </c:pt>
                <c:pt idx="44">
                  <c:v>37500</c:v>
                </c:pt>
                <c:pt idx="45">
                  <c:v>37530</c:v>
                </c:pt>
                <c:pt idx="46">
                  <c:v>37561</c:v>
                </c:pt>
                <c:pt idx="47">
                  <c:v>37591</c:v>
                </c:pt>
                <c:pt idx="48">
                  <c:v>37622</c:v>
                </c:pt>
                <c:pt idx="49">
                  <c:v>37653</c:v>
                </c:pt>
                <c:pt idx="50">
                  <c:v>37681</c:v>
                </c:pt>
                <c:pt idx="51">
                  <c:v>37712</c:v>
                </c:pt>
                <c:pt idx="52">
                  <c:v>37742</c:v>
                </c:pt>
                <c:pt idx="53">
                  <c:v>37773</c:v>
                </c:pt>
                <c:pt idx="54">
                  <c:v>37803</c:v>
                </c:pt>
                <c:pt idx="55">
                  <c:v>37834</c:v>
                </c:pt>
                <c:pt idx="56">
                  <c:v>37865</c:v>
                </c:pt>
                <c:pt idx="57">
                  <c:v>37895</c:v>
                </c:pt>
                <c:pt idx="58">
                  <c:v>37926</c:v>
                </c:pt>
                <c:pt idx="59">
                  <c:v>37956</c:v>
                </c:pt>
                <c:pt idx="60">
                  <c:v>37987</c:v>
                </c:pt>
                <c:pt idx="61">
                  <c:v>38018</c:v>
                </c:pt>
                <c:pt idx="62">
                  <c:v>38047</c:v>
                </c:pt>
                <c:pt idx="63">
                  <c:v>38078</c:v>
                </c:pt>
                <c:pt idx="64">
                  <c:v>38108</c:v>
                </c:pt>
                <c:pt idx="65">
                  <c:v>38139</c:v>
                </c:pt>
                <c:pt idx="66">
                  <c:v>38169</c:v>
                </c:pt>
                <c:pt idx="67">
                  <c:v>38200</c:v>
                </c:pt>
                <c:pt idx="68">
                  <c:v>38231</c:v>
                </c:pt>
                <c:pt idx="69">
                  <c:v>38261</c:v>
                </c:pt>
                <c:pt idx="70">
                  <c:v>38292</c:v>
                </c:pt>
                <c:pt idx="71">
                  <c:v>38322</c:v>
                </c:pt>
                <c:pt idx="72">
                  <c:v>38353</c:v>
                </c:pt>
                <c:pt idx="73">
                  <c:v>38384</c:v>
                </c:pt>
                <c:pt idx="74">
                  <c:v>38412</c:v>
                </c:pt>
                <c:pt idx="75">
                  <c:v>38443</c:v>
                </c:pt>
                <c:pt idx="76">
                  <c:v>38473</c:v>
                </c:pt>
                <c:pt idx="77">
                  <c:v>38504</c:v>
                </c:pt>
                <c:pt idx="78">
                  <c:v>38534</c:v>
                </c:pt>
                <c:pt idx="79">
                  <c:v>38565</c:v>
                </c:pt>
                <c:pt idx="80">
                  <c:v>38596</c:v>
                </c:pt>
                <c:pt idx="81">
                  <c:v>38626</c:v>
                </c:pt>
                <c:pt idx="82">
                  <c:v>38657</c:v>
                </c:pt>
                <c:pt idx="83">
                  <c:v>38687</c:v>
                </c:pt>
                <c:pt idx="84">
                  <c:v>38718</c:v>
                </c:pt>
                <c:pt idx="85">
                  <c:v>38749</c:v>
                </c:pt>
                <c:pt idx="86">
                  <c:v>38777</c:v>
                </c:pt>
                <c:pt idx="87">
                  <c:v>38808</c:v>
                </c:pt>
                <c:pt idx="88">
                  <c:v>38838</c:v>
                </c:pt>
                <c:pt idx="89">
                  <c:v>38869</c:v>
                </c:pt>
                <c:pt idx="90">
                  <c:v>38899</c:v>
                </c:pt>
                <c:pt idx="91">
                  <c:v>38930</c:v>
                </c:pt>
                <c:pt idx="92">
                  <c:v>38961</c:v>
                </c:pt>
                <c:pt idx="93">
                  <c:v>38991</c:v>
                </c:pt>
                <c:pt idx="94">
                  <c:v>39022</c:v>
                </c:pt>
                <c:pt idx="95">
                  <c:v>39052</c:v>
                </c:pt>
                <c:pt idx="96">
                  <c:v>39083</c:v>
                </c:pt>
                <c:pt idx="97">
                  <c:v>39114</c:v>
                </c:pt>
                <c:pt idx="98">
                  <c:v>39142</c:v>
                </c:pt>
                <c:pt idx="99">
                  <c:v>39173</c:v>
                </c:pt>
                <c:pt idx="100">
                  <c:v>39203</c:v>
                </c:pt>
                <c:pt idx="101">
                  <c:v>39234</c:v>
                </c:pt>
                <c:pt idx="102">
                  <c:v>39264</c:v>
                </c:pt>
                <c:pt idx="103">
                  <c:v>39295</c:v>
                </c:pt>
                <c:pt idx="104">
                  <c:v>39326</c:v>
                </c:pt>
                <c:pt idx="105">
                  <c:v>39356</c:v>
                </c:pt>
                <c:pt idx="106">
                  <c:v>39387</c:v>
                </c:pt>
                <c:pt idx="107">
                  <c:v>39417</c:v>
                </c:pt>
                <c:pt idx="108">
                  <c:v>39448</c:v>
                </c:pt>
                <c:pt idx="109">
                  <c:v>39479</c:v>
                </c:pt>
                <c:pt idx="110">
                  <c:v>39508</c:v>
                </c:pt>
                <c:pt idx="111">
                  <c:v>39539</c:v>
                </c:pt>
                <c:pt idx="112">
                  <c:v>39569</c:v>
                </c:pt>
                <c:pt idx="113">
                  <c:v>39600</c:v>
                </c:pt>
                <c:pt idx="114">
                  <c:v>39630</c:v>
                </c:pt>
                <c:pt idx="115">
                  <c:v>39661</c:v>
                </c:pt>
                <c:pt idx="116">
                  <c:v>39692</c:v>
                </c:pt>
                <c:pt idx="117">
                  <c:v>39722</c:v>
                </c:pt>
                <c:pt idx="118">
                  <c:v>39753</c:v>
                </c:pt>
                <c:pt idx="119">
                  <c:v>39783</c:v>
                </c:pt>
                <c:pt idx="120">
                  <c:v>39814</c:v>
                </c:pt>
                <c:pt idx="121">
                  <c:v>39845</c:v>
                </c:pt>
                <c:pt idx="122">
                  <c:v>39873</c:v>
                </c:pt>
                <c:pt idx="123">
                  <c:v>39904</c:v>
                </c:pt>
                <c:pt idx="124">
                  <c:v>39934</c:v>
                </c:pt>
                <c:pt idx="125">
                  <c:v>39965</c:v>
                </c:pt>
                <c:pt idx="126">
                  <c:v>39995</c:v>
                </c:pt>
                <c:pt idx="127">
                  <c:v>40026</c:v>
                </c:pt>
                <c:pt idx="128">
                  <c:v>40057</c:v>
                </c:pt>
                <c:pt idx="129">
                  <c:v>40087</c:v>
                </c:pt>
                <c:pt idx="130">
                  <c:v>40118</c:v>
                </c:pt>
                <c:pt idx="131">
                  <c:v>40148</c:v>
                </c:pt>
                <c:pt idx="132">
                  <c:v>40179</c:v>
                </c:pt>
                <c:pt idx="133">
                  <c:v>40210</c:v>
                </c:pt>
                <c:pt idx="134">
                  <c:v>40238</c:v>
                </c:pt>
                <c:pt idx="135">
                  <c:v>40269</c:v>
                </c:pt>
                <c:pt idx="136">
                  <c:v>40299</c:v>
                </c:pt>
                <c:pt idx="137">
                  <c:v>40330</c:v>
                </c:pt>
                <c:pt idx="138">
                  <c:v>40360</c:v>
                </c:pt>
                <c:pt idx="139">
                  <c:v>40391</c:v>
                </c:pt>
                <c:pt idx="140">
                  <c:v>40422</c:v>
                </c:pt>
                <c:pt idx="141">
                  <c:v>40452</c:v>
                </c:pt>
                <c:pt idx="142">
                  <c:v>40483</c:v>
                </c:pt>
                <c:pt idx="143">
                  <c:v>40513</c:v>
                </c:pt>
                <c:pt idx="144">
                  <c:v>40544</c:v>
                </c:pt>
                <c:pt idx="145">
                  <c:v>40575</c:v>
                </c:pt>
                <c:pt idx="146">
                  <c:v>40603</c:v>
                </c:pt>
                <c:pt idx="147">
                  <c:v>40634</c:v>
                </c:pt>
                <c:pt idx="148">
                  <c:v>40664</c:v>
                </c:pt>
                <c:pt idx="149">
                  <c:v>40695</c:v>
                </c:pt>
                <c:pt idx="150">
                  <c:v>40725</c:v>
                </c:pt>
                <c:pt idx="151">
                  <c:v>40756</c:v>
                </c:pt>
                <c:pt idx="152">
                  <c:v>40787</c:v>
                </c:pt>
                <c:pt idx="153">
                  <c:v>40817</c:v>
                </c:pt>
                <c:pt idx="154">
                  <c:v>40848</c:v>
                </c:pt>
                <c:pt idx="155">
                  <c:v>40878</c:v>
                </c:pt>
                <c:pt idx="156">
                  <c:v>40909</c:v>
                </c:pt>
                <c:pt idx="157">
                  <c:v>40940</c:v>
                </c:pt>
                <c:pt idx="158">
                  <c:v>40969</c:v>
                </c:pt>
                <c:pt idx="159">
                  <c:v>41000</c:v>
                </c:pt>
                <c:pt idx="160">
                  <c:v>41030</c:v>
                </c:pt>
                <c:pt idx="161">
                  <c:v>41061</c:v>
                </c:pt>
                <c:pt idx="162">
                  <c:v>41091</c:v>
                </c:pt>
                <c:pt idx="163">
                  <c:v>41122</c:v>
                </c:pt>
                <c:pt idx="164">
                  <c:v>41153</c:v>
                </c:pt>
                <c:pt idx="165">
                  <c:v>41183</c:v>
                </c:pt>
                <c:pt idx="166">
                  <c:v>41214</c:v>
                </c:pt>
                <c:pt idx="167">
                  <c:v>41244</c:v>
                </c:pt>
                <c:pt idx="168">
                  <c:v>41275</c:v>
                </c:pt>
                <c:pt idx="169">
                  <c:v>41306</c:v>
                </c:pt>
                <c:pt idx="170">
                  <c:v>41334</c:v>
                </c:pt>
                <c:pt idx="171">
                  <c:v>41365</c:v>
                </c:pt>
                <c:pt idx="172">
                  <c:v>41395</c:v>
                </c:pt>
                <c:pt idx="173">
                  <c:v>41426</c:v>
                </c:pt>
                <c:pt idx="174">
                  <c:v>41456</c:v>
                </c:pt>
                <c:pt idx="175">
                  <c:v>41487</c:v>
                </c:pt>
                <c:pt idx="176">
                  <c:v>41518</c:v>
                </c:pt>
                <c:pt idx="177">
                  <c:v>41548</c:v>
                </c:pt>
                <c:pt idx="178">
                  <c:v>41579</c:v>
                </c:pt>
                <c:pt idx="179">
                  <c:v>41609</c:v>
                </c:pt>
                <c:pt idx="180">
                  <c:v>41640</c:v>
                </c:pt>
                <c:pt idx="181">
                  <c:v>41671</c:v>
                </c:pt>
                <c:pt idx="182">
                  <c:v>41699</c:v>
                </c:pt>
                <c:pt idx="183">
                  <c:v>41730</c:v>
                </c:pt>
                <c:pt idx="184">
                  <c:v>41760</c:v>
                </c:pt>
                <c:pt idx="185">
                  <c:v>41791</c:v>
                </c:pt>
                <c:pt idx="186">
                  <c:v>41821</c:v>
                </c:pt>
                <c:pt idx="187">
                  <c:v>41852</c:v>
                </c:pt>
                <c:pt idx="188">
                  <c:v>41883</c:v>
                </c:pt>
                <c:pt idx="189">
                  <c:v>41913</c:v>
                </c:pt>
                <c:pt idx="190">
                  <c:v>41944</c:v>
                </c:pt>
                <c:pt idx="191">
                  <c:v>41974</c:v>
                </c:pt>
                <c:pt idx="192">
                  <c:v>42005</c:v>
                </c:pt>
                <c:pt idx="193">
                  <c:v>42036</c:v>
                </c:pt>
                <c:pt idx="194">
                  <c:v>42064</c:v>
                </c:pt>
                <c:pt idx="195">
                  <c:v>42095</c:v>
                </c:pt>
                <c:pt idx="196">
                  <c:v>42125</c:v>
                </c:pt>
                <c:pt idx="197">
                  <c:v>42156</c:v>
                </c:pt>
                <c:pt idx="198">
                  <c:v>42186</c:v>
                </c:pt>
                <c:pt idx="199">
                  <c:v>42217</c:v>
                </c:pt>
                <c:pt idx="200">
                  <c:v>42248</c:v>
                </c:pt>
                <c:pt idx="201">
                  <c:v>42278</c:v>
                </c:pt>
                <c:pt idx="202">
                  <c:v>42309</c:v>
                </c:pt>
                <c:pt idx="203">
                  <c:v>42339</c:v>
                </c:pt>
                <c:pt idx="204">
                  <c:v>42370</c:v>
                </c:pt>
                <c:pt idx="205">
                  <c:v>42401</c:v>
                </c:pt>
                <c:pt idx="206">
                  <c:v>42430</c:v>
                </c:pt>
                <c:pt idx="207">
                  <c:v>42461</c:v>
                </c:pt>
                <c:pt idx="208">
                  <c:v>42491</c:v>
                </c:pt>
              </c:numCache>
            </c:numRef>
          </c:cat>
          <c:val>
            <c:numRef>
              <c:f>'arb ledighet'!$E$28:$E$236</c:f>
              <c:numCache>
                <c:formatCode>General</c:formatCode>
                <c:ptCount val="209"/>
                <c:pt idx="0">
                  <c:v>3</c:v>
                </c:pt>
                <c:pt idx="1">
                  <c:v>2.8</c:v>
                </c:pt>
                <c:pt idx="2">
                  <c:v>2.7</c:v>
                </c:pt>
                <c:pt idx="3">
                  <c:v>2.5</c:v>
                </c:pt>
                <c:pt idx="4">
                  <c:v>2.2999999999999998</c:v>
                </c:pt>
                <c:pt idx="5">
                  <c:v>2.7</c:v>
                </c:pt>
                <c:pt idx="6">
                  <c:v>3</c:v>
                </c:pt>
                <c:pt idx="7">
                  <c:v>3.2</c:v>
                </c:pt>
                <c:pt idx="8">
                  <c:v>2.8</c:v>
                </c:pt>
                <c:pt idx="9">
                  <c:v>2.9</c:v>
                </c:pt>
                <c:pt idx="10">
                  <c:v>2.9</c:v>
                </c:pt>
                <c:pt idx="11">
                  <c:v>3</c:v>
                </c:pt>
                <c:pt idx="12">
                  <c:v>3.4</c:v>
                </c:pt>
                <c:pt idx="13">
                  <c:v>3.3</c:v>
                </c:pt>
                <c:pt idx="14">
                  <c:v>3.1</c:v>
                </c:pt>
                <c:pt idx="15">
                  <c:v>2.9</c:v>
                </c:pt>
                <c:pt idx="16">
                  <c:v>2.9</c:v>
                </c:pt>
                <c:pt idx="17">
                  <c:v>2.9</c:v>
                </c:pt>
                <c:pt idx="18">
                  <c:v>3.2</c:v>
                </c:pt>
                <c:pt idx="19">
                  <c:v>3.3</c:v>
                </c:pt>
                <c:pt idx="20">
                  <c:v>3</c:v>
                </c:pt>
                <c:pt idx="21">
                  <c:v>3</c:v>
                </c:pt>
                <c:pt idx="22">
                  <c:v>3</c:v>
                </c:pt>
                <c:pt idx="23">
                  <c:v>3.1</c:v>
                </c:pt>
                <c:pt idx="24">
                  <c:v>3.6</c:v>
                </c:pt>
                <c:pt idx="25">
                  <c:v>3.2</c:v>
                </c:pt>
                <c:pt idx="26">
                  <c:v>3.1</c:v>
                </c:pt>
                <c:pt idx="27">
                  <c:v>2.8</c:v>
                </c:pt>
                <c:pt idx="28">
                  <c:v>2.7</c:v>
                </c:pt>
                <c:pt idx="29">
                  <c:v>2.8</c:v>
                </c:pt>
                <c:pt idx="30">
                  <c:v>3.1</c:v>
                </c:pt>
                <c:pt idx="31">
                  <c:v>3.1</c:v>
                </c:pt>
                <c:pt idx="32">
                  <c:v>2.9</c:v>
                </c:pt>
                <c:pt idx="33">
                  <c:v>2.8</c:v>
                </c:pt>
                <c:pt idx="34">
                  <c:v>3</c:v>
                </c:pt>
                <c:pt idx="35">
                  <c:v>3</c:v>
                </c:pt>
                <c:pt idx="36">
                  <c:v>3.4</c:v>
                </c:pt>
                <c:pt idx="37">
                  <c:v>3.2</c:v>
                </c:pt>
                <c:pt idx="38">
                  <c:v>3.1</c:v>
                </c:pt>
                <c:pt idx="39">
                  <c:v>3</c:v>
                </c:pt>
                <c:pt idx="40">
                  <c:v>2.9</c:v>
                </c:pt>
                <c:pt idx="41">
                  <c:v>3.2</c:v>
                </c:pt>
                <c:pt idx="42">
                  <c:v>3.5</c:v>
                </c:pt>
                <c:pt idx="43">
                  <c:v>3.7</c:v>
                </c:pt>
                <c:pt idx="44">
                  <c:v>3.4</c:v>
                </c:pt>
                <c:pt idx="45">
                  <c:v>3.4</c:v>
                </c:pt>
                <c:pt idx="46">
                  <c:v>3.5</c:v>
                </c:pt>
                <c:pt idx="47">
                  <c:v>3.6</c:v>
                </c:pt>
                <c:pt idx="48">
                  <c:v>4.0999999999999996</c:v>
                </c:pt>
                <c:pt idx="49">
                  <c:v>3.9</c:v>
                </c:pt>
                <c:pt idx="50">
                  <c:v>3.8</c:v>
                </c:pt>
                <c:pt idx="51">
                  <c:v>3.8</c:v>
                </c:pt>
                <c:pt idx="52">
                  <c:v>3.6</c:v>
                </c:pt>
                <c:pt idx="53">
                  <c:v>3.9</c:v>
                </c:pt>
                <c:pt idx="54">
                  <c:v>4.0999999999999996</c:v>
                </c:pt>
                <c:pt idx="55">
                  <c:v>4.3</c:v>
                </c:pt>
                <c:pt idx="56">
                  <c:v>4</c:v>
                </c:pt>
                <c:pt idx="57">
                  <c:v>3.8</c:v>
                </c:pt>
                <c:pt idx="58">
                  <c:v>3.6</c:v>
                </c:pt>
                <c:pt idx="59">
                  <c:v>3.9</c:v>
                </c:pt>
                <c:pt idx="60">
                  <c:v>4.3</c:v>
                </c:pt>
                <c:pt idx="61">
                  <c:v>3.9</c:v>
                </c:pt>
                <c:pt idx="62">
                  <c:v>3.6</c:v>
                </c:pt>
                <c:pt idx="63">
                  <c:v>3.5</c:v>
                </c:pt>
                <c:pt idx="64">
                  <c:v>3.3</c:v>
                </c:pt>
                <c:pt idx="65">
                  <c:v>3.5</c:v>
                </c:pt>
                <c:pt idx="66">
                  <c:v>3.9</c:v>
                </c:pt>
                <c:pt idx="67">
                  <c:v>3.9</c:v>
                </c:pt>
                <c:pt idx="68">
                  <c:v>3.6</c:v>
                </c:pt>
                <c:pt idx="69">
                  <c:v>3.5</c:v>
                </c:pt>
                <c:pt idx="70">
                  <c:v>3.4</c:v>
                </c:pt>
                <c:pt idx="71">
                  <c:v>3.5</c:v>
                </c:pt>
                <c:pt idx="72">
                  <c:v>4.0999999999999996</c:v>
                </c:pt>
                <c:pt idx="73">
                  <c:v>3.8</c:v>
                </c:pt>
                <c:pt idx="74">
                  <c:v>3.7</c:v>
                </c:pt>
                <c:pt idx="75">
                  <c:v>3.6</c:v>
                </c:pt>
                <c:pt idx="76">
                  <c:v>3.4</c:v>
                </c:pt>
                <c:pt idx="77">
                  <c:v>3.6</c:v>
                </c:pt>
                <c:pt idx="78">
                  <c:v>3.9</c:v>
                </c:pt>
                <c:pt idx="79">
                  <c:v>3.9</c:v>
                </c:pt>
                <c:pt idx="80">
                  <c:v>3.5</c:v>
                </c:pt>
                <c:pt idx="81">
                  <c:v>3.5</c:v>
                </c:pt>
                <c:pt idx="82">
                  <c:v>3.1</c:v>
                </c:pt>
                <c:pt idx="83">
                  <c:v>3.1</c:v>
                </c:pt>
                <c:pt idx="84">
                  <c:v>3.3</c:v>
                </c:pt>
                <c:pt idx="85">
                  <c:v>3</c:v>
                </c:pt>
                <c:pt idx="86">
                  <c:v>2.9</c:v>
                </c:pt>
                <c:pt idx="87">
                  <c:v>2.7</c:v>
                </c:pt>
                <c:pt idx="88">
                  <c:v>2.5</c:v>
                </c:pt>
                <c:pt idx="89">
                  <c:v>2.6</c:v>
                </c:pt>
                <c:pt idx="90">
                  <c:v>2.8</c:v>
                </c:pt>
                <c:pt idx="91">
                  <c:v>2.7</c:v>
                </c:pt>
                <c:pt idx="92">
                  <c:v>2.4</c:v>
                </c:pt>
                <c:pt idx="93">
                  <c:v>2.2000000000000002</c:v>
                </c:pt>
                <c:pt idx="94">
                  <c:v>2.1</c:v>
                </c:pt>
                <c:pt idx="95">
                  <c:v>2.1</c:v>
                </c:pt>
                <c:pt idx="96">
                  <c:v>2.2999999999999998</c:v>
                </c:pt>
                <c:pt idx="97">
                  <c:v>2.1</c:v>
                </c:pt>
                <c:pt idx="98">
                  <c:v>2</c:v>
                </c:pt>
                <c:pt idx="99">
                  <c:v>1.8</c:v>
                </c:pt>
                <c:pt idx="100">
                  <c:v>1.6</c:v>
                </c:pt>
                <c:pt idx="101">
                  <c:v>1.8</c:v>
                </c:pt>
                <c:pt idx="102">
                  <c:v>2</c:v>
                </c:pt>
                <c:pt idx="103">
                  <c:v>1.9</c:v>
                </c:pt>
                <c:pt idx="104">
                  <c:v>1.7</c:v>
                </c:pt>
                <c:pt idx="105">
                  <c:v>1.6</c:v>
                </c:pt>
                <c:pt idx="106">
                  <c:v>1.5</c:v>
                </c:pt>
                <c:pt idx="107">
                  <c:v>1.5</c:v>
                </c:pt>
                <c:pt idx="108">
                  <c:v>1.7</c:v>
                </c:pt>
                <c:pt idx="109">
                  <c:v>1.6</c:v>
                </c:pt>
                <c:pt idx="110">
                  <c:v>1.5</c:v>
                </c:pt>
                <c:pt idx="111">
                  <c:v>1.4</c:v>
                </c:pt>
                <c:pt idx="112">
                  <c:v>1.4</c:v>
                </c:pt>
                <c:pt idx="113">
                  <c:v>1.4</c:v>
                </c:pt>
                <c:pt idx="114">
                  <c:v>1.6</c:v>
                </c:pt>
                <c:pt idx="115">
                  <c:v>1.6</c:v>
                </c:pt>
                <c:pt idx="116">
                  <c:v>1.6</c:v>
                </c:pt>
                <c:pt idx="117">
                  <c:v>1.5</c:v>
                </c:pt>
                <c:pt idx="118">
                  <c:v>1.6</c:v>
                </c:pt>
                <c:pt idx="119">
                  <c:v>1.8</c:v>
                </c:pt>
                <c:pt idx="120">
                  <c:v>2.2000000000000002</c:v>
                </c:pt>
                <c:pt idx="121">
                  <c:v>2.2999999999999998</c:v>
                </c:pt>
                <c:pt idx="122">
                  <c:v>2.4</c:v>
                </c:pt>
                <c:pt idx="123">
                  <c:v>2.4</c:v>
                </c:pt>
                <c:pt idx="124">
                  <c:v>2.2999999999999998</c:v>
                </c:pt>
                <c:pt idx="125">
                  <c:v>2.4</c:v>
                </c:pt>
                <c:pt idx="126">
                  <c:v>2.6</c:v>
                </c:pt>
                <c:pt idx="127">
                  <c:v>2.6</c:v>
                </c:pt>
                <c:pt idx="128">
                  <c:v>2.2999999999999998</c:v>
                </c:pt>
                <c:pt idx="129">
                  <c:v>2.2000000000000002</c:v>
                </c:pt>
                <c:pt idx="130">
                  <c:v>2.2000000000000002</c:v>
                </c:pt>
                <c:pt idx="131">
                  <c:v>2.2999999999999998</c:v>
                </c:pt>
                <c:pt idx="132">
                  <c:v>2.8</c:v>
                </c:pt>
                <c:pt idx="133">
                  <c:v>2.7</c:v>
                </c:pt>
                <c:pt idx="134">
                  <c:v>2.8</c:v>
                </c:pt>
                <c:pt idx="135">
                  <c:v>2.7</c:v>
                </c:pt>
                <c:pt idx="136">
                  <c:v>2.4</c:v>
                </c:pt>
                <c:pt idx="137">
                  <c:v>2.4</c:v>
                </c:pt>
                <c:pt idx="138">
                  <c:v>2.7</c:v>
                </c:pt>
                <c:pt idx="139">
                  <c:v>2.6</c:v>
                </c:pt>
                <c:pt idx="140">
                  <c:v>2.4</c:v>
                </c:pt>
                <c:pt idx="141">
                  <c:v>2.4</c:v>
                </c:pt>
                <c:pt idx="142">
                  <c:v>2.4</c:v>
                </c:pt>
                <c:pt idx="143">
                  <c:v>2.5</c:v>
                </c:pt>
                <c:pt idx="144">
                  <c:v>2.9</c:v>
                </c:pt>
                <c:pt idx="145">
                  <c:v>2.7</c:v>
                </c:pt>
                <c:pt idx="146">
                  <c:v>2.5</c:v>
                </c:pt>
                <c:pt idx="147">
                  <c:v>2.5</c:v>
                </c:pt>
                <c:pt idx="148">
                  <c:v>2.2000000000000002</c:v>
                </c:pt>
                <c:pt idx="149">
                  <c:v>2.2999999999999998</c:v>
                </c:pt>
                <c:pt idx="150">
                  <c:v>2.5</c:v>
                </c:pt>
                <c:pt idx="151">
                  <c:v>2.5</c:v>
                </c:pt>
                <c:pt idx="152">
                  <c:v>2.2000000000000002</c:v>
                </c:pt>
                <c:pt idx="153">
                  <c:v>2.2000000000000002</c:v>
                </c:pt>
                <c:pt idx="154">
                  <c:v>2.1</c:v>
                </c:pt>
                <c:pt idx="155">
                  <c:v>2.2000000000000002</c:v>
                </c:pt>
                <c:pt idx="156">
                  <c:v>2.4</c:v>
                </c:pt>
                <c:pt idx="157">
                  <c:v>2.2999999999999998</c:v>
                </c:pt>
                <c:pt idx="158">
                  <c:v>2.1</c:v>
                </c:pt>
                <c:pt idx="159">
                  <c:v>2.1</c:v>
                </c:pt>
                <c:pt idx="160">
                  <c:v>2</c:v>
                </c:pt>
                <c:pt idx="161">
                  <c:v>2.1</c:v>
                </c:pt>
                <c:pt idx="162">
                  <c:v>2.2999999999999998</c:v>
                </c:pt>
                <c:pt idx="163">
                  <c:v>2.2000000000000002</c:v>
                </c:pt>
                <c:pt idx="164">
                  <c:v>1.9</c:v>
                </c:pt>
                <c:pt idx="165">
                  <c:v>1.8</c:v>
                </c:pt>
                <c:pt idx="166">
                  <c:v>1.8</c:v>
                </c:pt>
                <c:pt idx="167">
                  <c:v>1.9</c:v>
                </c:pt>
                <c:pt idx="168">
                  <c:v>2.1</c:v>
                </c:pt>
                <c:pt idx="169">
                  <c:v>2.1</c:v>
                </c:pt>
                <c:pt idx="170">
                  <c:v>2.1</c:v>
                </c:pt>
                <c:pt idx="171">
                  <c:v>2</c:v>
                </c:pt>
                <c:pt idx="172">
                  <c:v>1.9</c:v>
                </c:pt>
                <c:pt idx="173">
                  <c:v>2.1</c:v>
                </c:pt>
                <c:pt idx="174">
                  <c:v>2.2999999999999998</c:v>
                </c:pt>
                <c:pt idx="175">
                  <c:v>2.2999999999999998</c:v>
                </c:pt>
                <c:pt idx="176">
                  <c:v>2.1</c:v>
                </c:pt>
                <c:pt idx="177">
                  <c:v>2</c:v>
                </c:pt>
                <c:pt idx="178">
                  <c:v>2.1</c:v>
                </c:pt>
                <c:pt idx="179">
                  <c:v>2.2000000000000002</c:v>
                </c:pt>
                <c:pt idx="180">
                  <c:v>2.4</c:v>
                </c:pt>
                <c:pt idx="181">
                  <c:v>2.2999999999999998</c:v>
                </c:pt>
                <c:pt idx="182">
                  <c:v>2.2999999999999998</c:v>
                </c:pt>
                <c:pt idx="183">
                  <c:v>2.2999999999999998</c:v>
                </c:pt>
                <c:pt idx="184">
                  <c:v>2.2000000000000002</c:v>
                </c:pt>
                <c:pt idx="185">
                  <c:v>2.2999999999999998</c:v>
                </c:pt>
                <c:pt idx="186">
                  <c:v>2.4</c:v>
                </c:pt>
                <c:pt idx="187">
                  <c:v>2.5</c:v>
                </c:pt>
                <c:pt idx="188">
                  <c:v>2.4</c:v>
                </c:pt>
                <c:pt idx="189">
                  <c:v>2.2999999999999998</c:v>
                </c:pt>
                <c:pt idx="190">
                  <c:v>2.4</c:v>
                </c:pt>
                <c:pt idx="191">
                  <c:v>2.2999999999999998</c:v>
                </c:pt>
                <c:pt idx="192">
                  <c:v>2.6</c:v>
                </c:pt>
                <c:pt idx="193">
                  <c:v>2.7</c:v>
                </c:pt>
                <c:pt idx="194">
                  <c:v>2.7</c:v>
                </c:pt>
                <c:pt idx="195">
                  <c:v>2.7</c:v>
                </c:pt>
                <c:pt idx="196">
                  <c:v>2.6</c:v>
                </c:pt>
                <c:pt idx="197">
                  <c:v>2.7</c:v>
                </c:pt>
                <c:pt idx="198">
                  <c:v>3</c:v>
                </c:pt>
                <c:pt idx="199">
                  <c:v>2.9</c:v>
                </c:pt>
                <c:pt idx="200">
                  <c:v>2.8</c:v>
                </c:pt>
                <c:pt idx="201">
                  <c:v>2.9</c:v>
                </c:pt>
                <c:pt idx="202">
                  <c:v>3</c:v>
                </c:pt>
                <c:pt idx="203">
                  <c:v>3</c:v>
                </c:pt>
                <c:pt idx="204">
                  <c:v>3.5</c:v>
                </c:pt>
                <c:pt idx="205">
                  <c:v>3.5</c:v>
                </c:pt>
                <c:pt idx="206">
                  <c:v>3.5</c:v>
                </c:pt>
                <c:pt idx="207">
                  <c:v>3.4</c:v>
                </c:pt>
                <c:pt idx="208">
                  <c:v>3.2</c:v>
                </c:pt>
              </c:numCache>
            </c:numRef>
          </c:val>
          <c:smooth val="0"/>
        </c:ser>
        <c:ser>
          <c:idx val="2"/>
          <c:order val="3"/>
          <c:tx>
            <c:strRef>
              <c:f>'arb ledighet'!$F$27</c:f>
              <c:strCache>
                <c:ptCount val="1"/>
                <c:pt idx="0">
                  <c:v>Norge</c:v>
                </c:pt>
              </c:strCache>
            </c:strRef>
          </c:tx>
          <c:spPr>
            <a:ln w="12700">
              <a:solidFill>
                <a:schemeClr val="accent1"/>
              </a:solidFill>
              <a:prstDash val="sysDash"/>
            </a:ln>
          </c:spPr>
          <c:marker>
            <c:symbol val="none"/>
          </c:marker>
          <c:cat>
            <c:numRef>
              <c:f>'arb ledighet'!$A$28:$A$236</c:f>
              <c:numCache>
                <c:formatCode>mmm\-yy</c:formatCode>
                <c:ptCount val="209"/>
                <c:pt idx="0">
                  <c:v>36161</c:v>
                </c:pt>
                <c:pt idx="1">
                  <c:v>36192</c:v>
                </c:pt>
                <c:pt idx="2">
                  <c:v>36220</c:v>
                </c:pt>
                <c:pt idx="3">
                  <c:v>36251</c:v>
                </c:pt>
                <c:pt idx="4">
                  <c:v>36281</c:v>
                </c:pt>
                <c:pt idx="5">
                  <c:v>36312</c:v>
                </c:pt>
                <c:pt idx="6">
                  <c:v>36342</c:v>
                </c:pt>
                <c:pt idx="7">
                  <c:v>36373</c:v>
                </c:pt>
                <c:pt idx="8">
                  <c:v>36404</c:v>
                </c:pt>
                <c:pt idx="9">
                  <c:v>36434</c:v>
                </c:pt>
                <c:pt idx="10">
                  <c:v>36465</c:v>
                </c:pt>
                <c:pt idx="11">
                  <c:v>36495</c:v>
                </c:pt>
                <c:pt idx="12">
                  <c:v>36526</c:v>
                </c:pt>
                <c:pt idx="13">
                  <c:v>36557</c:v>
                </c:pt>
                <c:pt idx="14">
                  <c:v>36586</c:v>
                </c:pt>
                <c:pt idx="15">
                  <c:v>36617</c:v>
                </c:pt>
                <c:pt idx="16">
                  <c:v>36647</c:v>
                </c:pt>
                <c:pt idx="17">
                  <c:v>36678</c:v>
                </c:pt>
                <c:pt idx="18">
                  <c:v>36708</c:v>
                </c:pt>
                <c:pt idx="19">
                  <c:v>36739</c:v>
                </c:pt>
                <c:pt idx="20">
                  <c:v>36770</c:v>
                </c:pt>
                <c:pt idx="21">
                  <c:v>36800</c:v>
                </c:pt>
                <c:pt idx="22">
                  <c:v>36831</c:v>
                </c:pt>
                <c:pt idx="23">
                  <c:v>36861</c:v>
                </c:pt>
                <c:pt idx="24">
                  <c:v>36892</c:v>
                </c:pt>
                <c:pt idx="25">
                  <c:v>36923</c:v>
                </c:pt>
                <c:pt idx="26">
                  <c:v>36951</c:v>
                </c:pt>
                <c:pt idx="27">
                  <c:v>36982</c:v>
                </c:pt>
                <c:pt idx="28">
                  <c:v>37012</c:v>
                </c:pt>
                <c:pt idx="29">
                  <c:v>37043</c:v>
                </c:pt>
                <c:pt idx="30">
                  <c:v>37073</c:v>
                </c:pt>
                <c:pt idx="31">
                  <c:v>37104</c:v>
                </c:pt>
                <c:pt idx="32">
                  <c:v>37135</c:v>
                </c:pt>
                <c:pt idx="33">
                  <c:v>37165</c:v>
                </c:pt>
                <c:pt idx="34">
                  <c:v>37196</c:v>
                </c:pt>
                <c:pt idx="35">
                  <c:v>37226</c:v>
                </c:pt>
                <c:pt idx="36">
                  <c:v>37257</c:v>
                </c:pt>
                <c:pt idx="37">
                  <c:v>37288</c:v>
                </c:pt>
                <c:pt idx="38">
                  <c:v>37316</c:v>
                </c:pt>
                <c:pt idx="39">
                  <c:v>37347</c:v>
                </c:pt>
                <c:pt idx="40">
                  <c:v>37377</c:v>
                </c:pt>
                <c:pt idx="41">
                  <c:v>37408</c:v>
                </c:pt>
                <c:pt idx="42">
                  <c:v>37438</c:v>
                </c:pt>
                <c:pt idx="43">
                  <c:v>37469</c:v>
                </c:pt>
                <c:pt idx="44">
                  <c:v>37500</c:v>
                </c:pt>
                <c:pt idx="45">
                  <c:v>37530</c:v>
                </c:pt>
                <c:pt idx="46">
                  <c:v>37561</c:v>
                </c:pt>
                <c:pt idx="47">
                  <c:v>37591</c:v>
                </c:pt>
                <c:pt idx="48">
                  <c:v>37622</c:v>
                </c:pt>
                <c:pt idx="49">
                  <c:v>37653</c:v>
                </c:pt>
                <c:pt idx="50">
                  <c:v>37681</c:v>
                </c:pt>
                <c:pt idx="51">
                  <c:v>37712</c:v>
                </c:pt>
                <c:pt idx="52">
                  <c:v>37742</c:v>
                </c:pt>
                <c:pt idx="53">
                  <c:v>37773</c:v>
                </c:pt>
                <c:pt idx="54">
                  <c:v>37803</c:v>
                </c:pt>
                <c:pt idx="55">
                  <c:v>37834</c:v>
                </c:pt>
                <c:pt idx="56">
                  <c:v>37865</c:v>
                </c:pt>
                <c:pt idx="57">
                  <c:v>37895</c:v>
                </c:pt>
                <c:pt idx="58">
                  <c:v>37926</c:v>
                </c:pt>
                <c:pt idx="59">
                  <c:v>37956</c:v>
                </c:pt>
                <c:pt idx="60">
                  <c:v>37987</c:v>
                </c:pt>
                <c:pt idx="61">
                  <c:v>38018</c:v>
                </c:pt>
                <c:pt idx="62">
                  <c:v>38047</c:v>
                </c:pt>
                <c:pt idx="63">
                  <c:v>38078</c:v>
                </c:pt>
                <c:pt idx="64">
                  <c:v>38108</c:v>
                </c:pt>
                <c:pt idx="65">
                  <c:v>38139</c:v>
                </c:pt>
                <c:pt idx="66">
                  <c:v>38169</c:v>
                </c:pt>
                <c:pt idx="67">
                  <c:v>38200</c:v>
                </c:pt>
                <c:pt idx="68">
                  <c:v>38231</c:v>
                </c:pt>
                <c:pt idx="69">
                  <c:v>38261</c:v>
                </c:pt>
                <c:pt idx="70">
                  <c:v>38292</c:v>
                </c:pt>
                <c:pt idx="71">
                  <c:v>38322</c:v>
                </c:pt>
                <c:pt idx="72">
                  <c:v>38353</c:v>
                </c:pt>
                <c:pt idx="73">
                  <c:v>38384</c:v>
                </c:pt>
                <c:pt idx="74">
                  <c:v>38412</c:v>
                </c:pt>
                <c:pt idx="75">
                  <c:v>38443</c:v>
                </c:pt>
                <c:pt idx="76">
                  <c:v>38473</c:v>
                </c:pt>
                <c:pt idx="77">
                  <c:v>38504</c:v>
                </c:pt>
                <c:pt idx="78">
                  <c:v>38534</c:v>
                </c:pt>
                <c:pt idx="79">
                  <c:v>38565</c:v>
                </c:pt>
                <c:pt idx="80">
                  <c:v>38596</c:v>
                </c:pt>
                <c:pt idx="81">
                  <c:v>38626</c:v>
                </c:pt>
                <c:pt idx="82">
                  <c:v>38657</c:v>
                </c:pt>
                <c:pt idx="83">
                  <c:v>38687</c:v>
                </c:pt>
                <c:pt idx="84">
                  <c:v>38718</c:v>
                </c:pt>
                <c:pt idx="85">
                  <c:v>38749</c:v>
                </c:pt>
                <c:pt idx="86">
                  <c:v>38777</c:v>
                </c:pt>
                <c:pt idx="87">
                  <c:v>38808</c:v>
                </c:pt>
                <c:pt idx="88">
                  <c:v>38838</c:v>
                </c:pt>
                <c:pt idx="89">
                  <c:v>38869</c:v>
                </c:pt>
                <c:pt idx="90">
                  <c:v>38899</c:v>
                </c:pt>
                <c:pt idx="91">
                  <c:v>38930</c:v>
                </c:pt>
                <c:pt idx="92">
                  <c:v>38961</c:v>
                </c:pt>
                <c:pt idx="93">
                  <c:v>38991</c:v>
                </c:pt>
                <c:pt idx="94">
                  <c:v>39022</c:v>
                </c:pt>
                <c:pt idx="95">
                  <c:v>39052</c:v>
                </c:pt>
                <c:pt idx="96">
                  <c:v>39083</c:v>
                </c:pt>
                <c:pt idx="97">
                  <c:v>39114</c:v>
                </c:pt>
                <c:pt idx="98">
                  <c:v>39142</c:v>
                </c:pt>
                <c:pt idx="99">
                  <c:v>39173</c:v>
                </c:pt>
                <c:pt idx="100">
                  <c:v>39203</c:v>
                </c:pt>
                <c:pt idx="101">
                  <c:v>39234</c:v>
                </c:pt>
                <c:pt idx="102">
                  <c:v>39264</c:v>
                </c:pt>
                <c:pt idx="103">
                  <c:v>39295</c:v>
                </c:pt>
                <c:pt idx="104">
                  <c:v>39326</c:v>
                </c:pt>
                <c:pt idx="105">
                  <c:v>39356</c:v>
                </c:pt>
                <c:pt idx="106">
                  <c:v>39387</c:v>
                </c:pt>
                <c:pt idx="107">
                  <c:v>39417</c:v>
                </c:pt>
                <c:pt idx="108">
                  <c:v>39448</c:v>
                </c:pt>
                <c:pt idx="109">
                  <c:v>39479</c:v>
                </c:pt>
                <c:pt idx="110">
                  <c:v>39508</c:v>
                </c:pt>
                <c:pt idx="111">
                  <c:v>39539</c:v>
                </c:pt>
                <c:pt idx="112">
                  <c:v>39569</c:v>
                </c:pt>
                <c:pt idx="113">
                  <c:v>39600</c:v>
                </c:pt>
                <c:pt idx="114">
                  <c:v>39630</c:v>
                </c:pt>
                <c:pt idx="115">
                  <c:v>39661</c:v>
                </c:pt>
                <c:pt idx="116">
                  <c:v>39692</c:v>
                </c:pt>
                <c:pt idx="117">
                  <c:v>39722</c:v>
                </c:pt>
                <c:pt idx="118">
                  <c:v>39753</c:v>
                </c:pt>
                <c:pt idx="119">
                  <c:v>39783</c:v>
                </c:pt>
                <c:pt idx="120">
                  <c:v>39814</c:v>
                </c:pt>
                <c:pt idx="121">
                  <c:v>39845</c:v>
                </c:pt>
                <c:pt idx="122">
                  <c:v>39873</c:v>
                </c:pt>
                <c:pt idx="123">
                  <c:v>39904</c:v>
                </c:pt>
                <c:pt idx="124">
                  <c:v>39934</c:v>
                </c:pt>
                <c:pt idx="125">
                  <c:v>39965</c:v>
                </c:pt>
                <c:pt idx="126">
                  <c:v>39995</c:v>
                </c:pt>
                <c:pt idx="127">
                  <c:v>40026</c:v>
                </c:pt>
                <c:pt idx="128">
                  <c:v>40057</c:v>
                </c:pt>
                <c:pt idx="129">
                  <c:v>40087</c:v>
                </c:pt>
                <c:pt idx="130">
                  <c:v>40118</c:v>
                </c:pt>
                <c:pt idx="131">
                  <c:v>40148</c:v>
                </c:pt>
                <c:pt idx="132">
                  <c:v>40179</c:v>
                </c:pt>
                <c:pt idx="133">
                  <c:v>40210</c:v>
                </c:pt>
                <c:pt idx="134">
                  <c:v>40238</c:v>
                </c:pt>
                <c:pt idx="135">
                  <c:v>40269</c:v>
                </c:pt>
                <c:pt idx="136">
                  <c:v>40299</c:v>
                </c:pt>
                <c:pt idx="137">
                  <c:v>40330</c:v>
                </c:pt>
                <c:pt idx="138">
                  <c:v>40360</c:v>
                </c:pt>
                <c:pt idx="139">
                  <c:v>40391</c:v>
                </c:pt>
                <c:pt idx="140">
                  <c:v>40422</c:v>
                </c:pt>
                <c:pt idx="141">
                  <c:v>40452</c:v>
                </c:pt>
                <c:pt idx="142">
                  <c:v>40483</c:v>
                </c:pt>
                <c:pt idx="143">
                  <c:v>40513</c:v>
                </c:pt>
                <c:pt idx="144">
                  <c:v>40544</c:v>
                </c:pt>
                <c:pt idx="145">
                  <c:v>40575</c:v>
                </c:pt>
                <c:pt idx="146">
                  <c:v>40603</c:v>
                </c:pt>
                <c:pt idx="147">
                  <c:v>40634</c:v>
                </c:pt>
                <c:pt idx="148">
                  <c:v>40664</c:v>
                </c:pt>
                <c:pt idx="149">
                  <c:v>40695</c:v>
                </c:pt>
                <c:pt idx="150">
                  <c:v>40725</c:v>
                </c:pt>
                <c:pt idx="151">
                  <c:v>40756</c:v>
                </c:pt>
                <c:pt idx="152">
                  <c:v>40787</c:v>
                </c:pt>
                <c:pt idx="153">
                  <c:v>40817</c:v>
                </c:pt>
                <c:pt idx="154">
                  <c:v>40848</c:v>
                </c:pt>
                <c:pt idx="155">
                  <c:v>40878</c:v>
                </c:pt>
                <c:pt idx="156">
                  <c:v>40909</c:v>
                </c:pt>
                <c:pt idx="157">
                  <c:v>40940</c:v>
                </c:pt>
                <c:pt idx="158">
                  <c:v>40969</c:v>
                </c:pt>
                <c:pt idx="159">
                  <c:v>41000</c:v>
                </c:pt>
                <c:pt idx="160">
                  <c:v>41030</c:v>
                </c:pt>
                <c:pt idx="161">
                  <c:v>41061</c:v>
                </c:pt>
                <c:pt idx="162">
                  <c:v>41091</c:v>
                </c:pt>
                <c:pt idx="163">
                  <c:v>41122</c:v>
                </c:pt>
                <c:pt idx="164">
                  <c:v>41153</c:v>
                </c:pt>
                <c:pt idx="165">
                  <c:v>41183</c:v>
                </c:pt>
                <c:pt idx="166">
                  <c:v>41214</c:v>
                </c:pt>
                <c:pt idx="167">
                  <c:v>41244</c:v>
                </c:pt>
                <c:pt idx="168">
                  <c:v>41275</c:v>
                </c:pt>
                <c:pt idx="169">
                  <c:v>41306</c:v>
                </c:pt>
                <c:pt idx="170">
                  <c:v>41334</c:v>
                </c:pt>
                <c:pt idx="171">
                  <c:v>41365</c:v>
                </c:pt>
                <c:pt idx="172">
                  <c:v>41395</c:v>
                </c:pt>
                <c:pt idx="173">
                  <c:v>41426</c:v>
                </c:pt>
                <c:pt idx="174">
                  <c:v>41456</c:v>
                </c:pt>
                <c:pt idx="175">
                  <c:v>41487</c:v>
                </c:pt>
                <c:pt idx="176">
                  <c:v>41518</c:v>
                </c:pt>
                <c:pt idx="177">
                  <c:v>41548</c:v>
                </c:pt>
                <c:pt idx="178">
                  <c:v>41579</c:v>
                </c:pt>
                <c:pt idx="179">
                  <c:v>41609</c:v>
                </c:pt>
                <c:pt idx="180">
                  <c:v>41640</c:v>
                </c:pt>
                <c:pt idx="181">
                  <c:v>41671</c:v>
                </c:pt>
                <c:pt idx="182">
                  <c:v>41699</c:v>
                </c:pt>
                <c:pt idx="183">
                  <c:v>41730</c:v>
                </c:pt>
                <c:pt idx="184">
                  <c:v>41760</c:v>
                </c:pt>
                <c:pt idx="185">
                  <c:v>41791</c:v>
                </c:pt>
                <c:pt idx="186">
                  <c:v>41821</c:v>
                </c:pt>
                <c:pt idx="187">
                  <c:v>41852</c:v>
                </c:pt>
                <c:pt idx="188">
                  <c:v>41883</c:v>
                </c:pt>
                <c:pt idx="189">
                  <c:v>41913</c:v>
                </c:pt>
                <c:pt idx="190">
                  <c:v>41944</c:v>
                </c:pt>
                <c:pt idx="191">
                  <c:v>41974</c:v>
                </c:pt>
                <c:pt idx="192">
                  <c:v>42005</c:v>
                </c:pt>
                <c:pt idx="193">
                  <c:v>42036</c:v>
                </c:pt>
                <c:pt idx="194">
                  <c:v>42064</c:v>
                </c:pt>
                <c:pt idx="195">
                  <c:v>42095</c:v>
                </c:pt>
                <c:pt idx="196">
                  <c:v>42125</c:v>
                </c:pt>
                <c:pt idx="197">
                  <c:v>42156</c:v>
                </c:pt>
                <c:pt idx="198">
                  <c:v>42186</c:v>
                </c:pt>
                <c:pt idx="199">
                  <c:v>42217</c:v>
                </c:pt>
                <c:pt idx="200">
                  <c:v>42248</c:v>
                </c:pt>
                <c:pt idx="201">
                  <c:v>42278</c:v>
                </c:pt>
                <c:pt idx="202">
                  <c:v>42309</c:v>
                </c:pt>
                <c:pt idx="203">
                  <c:v>42339</c:v>
                </c:pt>
                <c:pt idx="204">
                  <c:v>42370</c:v>
                </c:pt>
                <c:pt idx="205">
                  <c:v>42401</c:v>
                </c:pt>
                <c:pt idx="206">
                  <c:v>42430</c:v>
                </c:pt>
                <c:pt idx="207">
                  <c:v>42461</c:v>
                </c:pt>
                <c:pt idx="208">
                  <c:v>42491</c:v>
                </c:pt>
              </c:numCache>
            </c:numRef>
          </c:cat>
          <c:val>
            <c:numRef>
              <c:f>'arb ledighet'!$F$28:$F$236</c:f>
              <c:numCache>
                <c:formatCode>General</c:formatCode>
                <c:ptCount val="209"/>
                <c:pt idx="0">
                  <c:v>2.8</c:v>
                </c:pt>
                <c:pt idx="1">
                  <c:v>2.6</c:v>
                </c:pt>
                <c:pt idx="2">
                  <c:v>2.6</c:v>
                </c:pt>
                <c:pt idx="3">
                  <c:v>2.5</c:v>
                </c:pt>
                <c:pt idx="4">
                  <c:v>2.2000000000000002</c:v>
                </c:pt>
                <c:pt idx="5">
                  <c:v>2.5</c:v>
                </c:pt>
                <c:pt idx="6">
                  <c:v>2.8</c:v>
                </c:pt>
                <c:pt idx="7">
                  <c:v>2.9</c:v>
                </c:pt>
                <c:pt idx="8">
                  <c:v>2.5</c:v>
                </c:pt>
                <c:pt idx="9">
                  <c:v>2.5</c:v>
                </c:pt>
                <c:pt idx="10">
                  <c:v>2.4</c:v>
                </c:pt>
                <c:pt idx="11">
                  <c:v>2.5</c:v>
                </c:pt>
                <c:pt idx="12">
                  <c:v>3</c:v>
                </c:pt>
                <c:pt idx="13">
                  <c:v>2.8</c:v>
                </c:pt>
                <c:pt idx="14">
                  <c:v>2.7</c:v>
                </c:pt>
                <c:pt idx="15">
                  <c:v>2.6</c:v>
                </c:pt>
                <c:pt idx="16">
                  <c:v>2.6</c:v>
                </c:pt>
                <c:pt idx="17">
                  <c:v>2.6</c:v>
                </c:pt>
                <c:pt idx="18">
                  <c:v>2.9</c:v>
                </c:pt>
                <c:pt idx="19">
                  <c:v>2.9</c:v>
                </c:pt>
                <c:pt idx="20">
                  <c:v>2.5</c:v>
                </c:pt>
                <c:pt idx="21">
                  <c:v>2.5</c:v>
                </c:pt>
                <c:pt idx="22">
                  <c:v>2.5</c:v>
                </c:pt>
                <c:pt idx="23">
                  <c:v>2.6</c:v>
                </c:pt>
                <c:pt idx="24">
                  <c:v>3</c:v>
                </c:pt>
                <c:pt idx="25">
                  <c:v>2.8</c:v>
                </c:pt>
                <c:pt idx="26">
                  <c:v>2.6</c:v>
                </c:pt>
                <c:pt idx="27">
                  <c:v>2.5</c:v>
                </c:pt>
                <c:pt idx="28">
                  <c:v>2.2999999999999998</c:v>
                </c:pt>
                <c:pt idx="29">
                  <c:v>2.5</c:v>
                </c:pt>
                <c:pt idx="30">
                  <c:v>2.8</c:v>
                </c:pt>
                <c:pt idx="31">
                  <c:v>2.8</c:v>
                </c:pt>
                <c:pt idx="32">
                  <c:v>2.6</c:v>
                </c:pt>
                <c:pt idx="33">
                  <c:v>2.6</c:v>
                </c:pt>
                <c:pt idx="34">
                  <c:v>2.7</c:v>
                </c:pt>
                <c:pt idx="35">
                  <c:v>2.8</c:v>
                </c:pt>
                <c:pt idx="36">
                  <c:v>3.2</c:v>
                </c:pt>
                <c:pt idx="37">
                  <c:v>3</c:v>
                </c:pt>
                <c:pt idx="38">
                  <c:v>3</c:v>
                </c:pt>
                <c:pt idx="39">
                  <c:v>3</c:v>
                </c:pt>
                <c:pt idx="40">
                  <c:v>2.9</c:v>
                </c:pt>
                <c:pt idx="41">
                  <c:v>3.1</c:v>
                </c:pt>
                <c:pt idx="42">
                  <c:v>3.4</c:v>
                </c:pt>
                <c:pt idx="43">
                  <c:v>3.5</c:v>
                </c:pt>
                <c:pt idx="44">
                  <c:v>3.2</c:v>
                </c:pt>
                <c:pt idx="45">
                  <c:v>3.3</c:v>
                </c:pt>
                <c:pt idx="46">
                  <c:v>3.3</c:v>
                </c:pt>
                <c:pt idx="47">
                  <c:v>3.4</c:v>
                </c:pt>
                <c:pt idx="48">
                  <c:v>4</c:v>
                </c:pt>
                <c:pt idx="49">
                  <c:v>3.9</c:v>
                </c:pt>
                <c:pt idx="50">
                  <c:v>3.8</c:v>
                </c:pt>
                <c:pt idx="51">
                  <c:v>3.9</c:v>
                </c:pt>
                <c:pt idx="52">
                  <c:v>3.7</c:v>
                </c:pt>
                <c:pt idx="53">
                  <c:v>3.9</c:v>
                </c:pt>
                <c:pt idx="54">
                  <c:v>4.0999999999999996</c:v>
                </c:pt>
                <c:pt idx="55">
                  <c:v>4.3</c:v>
                </c:pt>
                <c:pt idx="56">
                  <c:v>3.9</c:v>
                </c:pt>
                <c:pt idx="57">
                  <c:v>3.8</c:v>
                </c:pt>
                <c:pt idx="58">
                  <c:v>3.7</c:v>
                </c:pt>
                <c:pt idx="59">
                  <c:v>3.9</c:v>
                </c:pt>
                <c:pt idx="60">
                  <c:v>4.3</c:v>
                </c:pt>
                <c:pt idx="61">
                  <c:v>4.0999999999999996</c:v>
                </c:pt>
                <c:pt idx="62">
                  <c:v>3.9</c:v>
                </c:pt>
                <c:pt idx="63">
                  <c:v>3.8</c:v>
                </c:pt>
                <c:pt idx="64">
                  <c:v>3.7</c:v>
                </c:pt>
                <c:pt idx="65">
                  <c:v>3.7</c:v>
                </c:pt>
                <c:pt idx="66">
                  <c:v>4.0999999999999996</c:v>
                </c:pt>
                <c:pt idx="67">
                  <c:v>4.0999999999999996</c:v>
                </c:pt>
                <c:pt idx="68">
                  <c:v>3.8</c:v>
                </c:pt>
                <c:pt idx="69">
                  <c:v>3.7</c:v>
                </c:pt>
                <c:pt idx="70">
                  <c:v>3.5</c:v>
                </c:pt>
                <c:pt idx="71">
                  <c:v>3.6</c:v>
                </c:pt>
                <c:pt idx="72">
                  <c:v>4.0999999999999996</c:v>
                </c:pt>
                <c:pt idx="73">
                  <c:v>3.8</c:v>
                </c:pt>
                <c:pt idx="74">
                  <c:v>3.7</c:v>
                </c:pt>
                <c:pt idx="75">
                  <c:v>3.6</c:v>
                </c:pt>
                <c:pt idx="76">
                  <c:v>3.3</c:v>
                </c:pt>
                <c:pt idx="77">
                  <c:v>3.4</c:v>
                </c:pt>
                <c:pt idx="78">
                  <c:v>3.7</c:v>
                </c:pt>
                <c:pt idx="79">
                  <c:v>3.7</c:v>
                </c:pt>
                <c:pt idx="80">
                  <c:v>3.4</c:v>
                </c:pt>
                <c:pt idx="81">
                  <c:v>3.3</c:v>
                </c:pt>
                <c:pt idx="82">
                  <c:v>3</c:v>
                </c:pt>
                <c:pt idx="83">
                  <c:v>3</c:v>
                </c:pt>
                <c:pt idx="84">
                  <c:v>3.3</c:v>
                </c:pt>
                <c:pt idx="85">
                  <c:v>3</c:v>
                </c:pt>
                <c:pt idx="86">
                  <c:v>2.9</c:v>
                </c:pt>
                <c:pt idx="87">
                  <c:v>2.8</c:v>
                </c:pt>
                <c:pt idx="88">
                  <c:v>2.5</c:v>
                </c:pt>
                <c:pt idx="89">
                  <c:v>2.6</c:v>
                </c:pt>
                <c:pt idx="90">
                  <c:v>2.8</c:v>
                </c:pt>
                <c:pt idx="91">
                  <c:v>2.7</c:v>
                </c:pt>
                <c:pt idx="92">
                  <c:v>2.4</c:v>
                </c:pt>
                <c:pt idx="93">
                  <c:v>2.2000000000000002</c:v>
                </c:pt>
                <c:pt idx="94">
                  <c:v>2.1</c:v>
                </c:pt>
                <c:pt idx="95">
                  <c:v>2.1</c:v>
                </c:pt>
                <c:pt idx="96">
                  <c:v>2.2999999999999998</c:v>
                </c:pt>
                <c:pt idx="97">
                  <c:v>2.1</c:v>
                </c:pt>
                <c:pt idx="98">
                  <c:v>2</c:v>
                </c:pt>
                <c:pt idx="99">
                  <c:v>1.9</c:v>
                </c:pt>
                <c:pt idx="100">
                  <c:v>1.7</c:v>
                </c:pt>
                <c:pt idx="101">
                  <c:v>1.8</c:v>
                </c:pt>
                <c:pt idx="102">
                  <c:v>2.1</c:v>
                </c:pt>
                <c:pt idx="103">
                  <c:v>2</c:v>
                </c:pt>
                <c:pt idx="104">
                  <c:v>1.8</c:v>
                </c:pt>
                <c:pt idx="105">
                  <c:v>1.7</c:v>
                </c:pt>
                <c:pt idx="106">
                  <c:v>1.6</c:v>
                </c:pt>
                <c:pt idx="107">
                  <c:v>1.6</c:v>
                </c:pt>
                <c:pt idx="108">
                  <c:v>1.8</c:v>
                </c:pt>
                <c:pt idx="109">
                  <c:v>1.7</c:v>
                </c:pt>
                <c:pt idx="110">
                  <c:v>1.7</c:v>
                </c:pt>
                <c:pt idx="111">
                  <c:v>1.5</c:v>
                </c:pt>
                <c:pt idx="112">
                  <c:v>1.5</c:v>
                </c:pt>
                <c:pt idx="113">
                  <c:v>1.5</c:v>
                </c:pt>
                <c:pt idx="114">
                  <c:v>1.8</c:v>
                </c:pt>
                <c:pt idx="115">
                  <c:v>1.8</c:v>
                </c:pt>
                <c:pt idx="116">
                  <c:v>1.7</c:v>
                </c:pt>
                <c:pt idx="117">
                  <c:v>1.7</c:v>
                </c:pt>
                <c:pt idx="118">
                  <c:v>1.8</c:v>
                </c:pt>
                <c:pt idx="119">
                  <c:v>2</c:v>
                </c:pt>
                <c:pt idx="120">
                  <c:v>2.5</c:v>
                </c:pt>
                <c:pt idx="121">
                  <c:v>2.6</c:v>
                </c:pt>
                <c:pt idx="122">
                  <c:v>2.7</c:v>
                </c:pt>
                <c:pt idx="123">
                  <c:v>2.8</c:v>
                </c:pt>
                <c:pt idx="124">
                  <c:v>2.6</c:v>
                </c:pt>
                <c:pt idx="125">
                  <c:v>2.7</c:v>
                </c:pt>
                <c:pt idx="126">
                  <c:v>3</c:v>
                </c:pt>
                <c:pt idx="127">
                  <c:v>2.9</c:v>
                </c:pt>
                <c:pt idx="128">
                  <c:v>2.6</c:v>
                </c:pt>
                <c:pt idx="129">
                  <c:v>2.6</c:v>
                </c:pt>
                <c:pt idx="130">
                  <c:v>2.5</c:v>
                </c:pt>
                <c:pt idx="131">
                  <c:v>2.6</c:v>
                </c:pt>
                <c:pt idx="132">
                  <c:v>3.2</c:v>
                </c:pt>
                <c:pt idx="133">
                  <c:v>3</c:v>
                </c:pt>
                <c:pt idx="134">
                  <c:v>3.1</c:v>
                </c:pt>
                <c:pt idx="135">
                  <c:v>3</c:v>
                </c:pt>
                <c:pt idx="136">
                  <c:v>2.7</c:v>
                </c:pt>
                <c:pt idx="137">
                  <c:v>2.8</c:v>
                </c:pt>
                <c:pt idx="138">
                  <c:v>3</c:v>
                </c:pt>
                <c:pt idx="139">
                  <c:v>2.9</c:v>
                </c:pt>
                <c:pt idx="140">
                  <c:v>2.8</c:v>
                </c:pt>
                <c:pt idx="141">
                  <c:v>2.7</c:v>
                </c:pt>
                <c:pt idx="142">
                  <c:v>2.7</c:v>
                </c:pt>
                <c:pt idx="143">
                  <c:v>2.7</c:v>
                </c:pt>
                <c:pt idx="144">
                  <c:v>3.1</c:v>
                </c:pt>
                <c:pt idx="145">
                  <c:v>3</c:v>
                </c:pt>
                <c:pt idx="146">
                  <c:v>2.9</c:v>
                </c:pt>
                <c:pt idx="147">
                  <c:v>2.8</c:v>
                </c:pt>
                <c:pt idx="148">
                  <c:v>2.5</c:v>
                </c:pt>
                <c:pt idx="149">
                  <c:v>2.5</c:v>
                </c:pt>
                <c:pt idx="150">
                  <c:v>2.8</c:v>
                </c:pt>
                <c:pt idx="151">
                  <c:v>2.7</c:v>
                </c:pt>
                <c:pt idx="152">
                  <c:v>2.5</c:v>
                </c:pt>
                <c:pt idx="153">
                  <c:v>2.4</c:v>
                </c:pt>
                <c:pt idx="154">
                  <c:v>2.4</c:v>
                </c:pt>
                <c:pt idx="155">
                  <c:v>2.4</c:v>
                </c:pt>
                <c:pt idx="156">
                  <c:v>2.7</c:v>
                </c:pt>
                <c:pt idx="157">
                  <c:v>2.6</c:v>
                </c:pt>
                <c:pt idx="158">
                  <c:v>2.6</c:v>
                </c:pt>
                <c:pt idx="159">
                  <c:v>2.5</c:v>
                </c:pt>
                <c:pt idx="160">
                  <c:v>2.2999999999999998</c:v>
                </c:pt>
                <c:pt idx="161">
                  <c:v>2.4</c:v>
                </c:pt>
                <c:pt idx="162">
                  <c:v>2.7</c:v>
                </c:pt>
                <c:pt idx="163">
                  <c:v>2.6</c:v>
                </c:pt>
                <c:pt idx="164">
                  <c:v>2.4</c:v>
                </c:pt>
                <c:pt idx="165">
                  <c:v>2.2999999999999998</c:v>
                </c:pt>
                <c:pt idx="166">
                  <c:v>2.2999999999999998</c:v>
                </c:pt>
                <c:pt idx="167">
                  <c:v>2.4</c:v>
                </c:pt>
                <c:pt idx="168">
                  <c:v>2.7</c:v>
                </c:pt>
                <c:pt idx="169">
                  <c:v>2.6</c:v>
                </c:pt>
                <c:pt idx="170">
                  <c:v>2.6</c:v>
                </c:pt>
                <c:pt idx="171">
                  <c:v>2.6</c:v>
                </c:pt>
                <c:pt idx="172">
                  <c:v>2.5</c:v>
                </c:pt>
                <c:pt idx="173">
                  <c:v>2.5</c:v>
                </c:pt>
                <c:pt idx="174">
                  <c:v>2.8</c:v>
                </c:pt>
                <c:pt idx="175">
                  <c:v>2.8</c:v>
                </c:pt>
                <c:pt idx="176">
                  <c:v>2.6</c:v>
                </c:pt>
                <c:pt idx="177">
                  <c:v>2.5</c:v>
                </c:pt>
                <c:pt idx="178">
                  <c:v>2.6</c:v>
                </c:pt>
                <c:pt idx="179">
                  <c:v>2.6</c:v>
                </c:pt>
                <c:pt idx="180">
                  <c:v>3</c:v>
                </c:pt>
                <c:pt idx="181">
                  <c:v>2.9</c:v>
                </c:pt>
                <c:pt idx="182">
                  <c:v>2.9</c:v>
                </c:pt>
                <c:pt idx="183">
                  <c:v>2.8</c:v>
                </c:pt>
                <c:pt idx="184">
                  <c:v>2.7</c:v>
                </c:pt>
                <c:pt idx="185">
                  <c:v>2.7</c:v>
                </c:pt>
                <c:pt idx="186">
                  <c:v>3</c:v>
                </c:pt>
                <c:pt idx="187">
                  <c:v>2.9</c:v>
                </c:pt>
                <c:pt idx="188">
                  <c:v>2.7</c:v>
                </c:pt>
                <c:pt idx="189">
                  <c:v>2.7</c:v>
                </c:pt>
                <c:pt idx="190">
                  <c:v>2.8</c:v>
                </c:pt>
                <c:pt idx="191">
                  <c:v>2.7</c:v>
                </c:pt>
                <c:pt idx="192">
                  <c:v>3.1</c:v>
                </c:pt>
                <c:pt idx="193">
                  <c:v>3</c:v>
                </c:pt>
                <c:pt idx="194">
                  <c:v>3</c:v>
                </c:pt>
                <c:pt idx="195">
                  <c:v>2.9</c:v>
                </c:pt>
                <c:pt idx="196">
                  <c:v>2.7</c:v>
                </c:pt>
                <c:pt idx="197">
                  <c:v>2.8</c:v>
                </c:pt>
                <c:pt idx="198">
                  <c:v>3.1</c:v>
                </c:pt>
                <c:pt idx="199">
                  <c:v>3.1</c:v>
                </c:pt>
                <c:pt idx="200">
                  <c:v>2.9</c:v>
                </c:pt>
                <c:pt idx="201">
                  <c:v>2.9</c:v>
                </c:pt>
                <c:pt idx="202">
                  <c:v>2.9</c:v>
                </c:pt>
                <c:pt idx="203">
                  <c:v>3</c:v>
                </c:pt>
                <c:pt idx="204">
                  <c:v>3.4</c:v>
                </c:pt>
                <c:pt idx="205">
                  <c:v>3.3</c:v>
                </c:pt>
                <c:pt idx="206">
                  <c:v>3.3</c:v>
                </c:pt>
                <c:pt idx="207">
                  <c:v>3.1</c:v>
                </c:pt>
                <c:pt idx="208">
                  <c:v>2.9</c:v>
                </c:pt>
              </c:numCache>
            </c:numRef>
          </c:val>
          <c:smooth val="0"/>
        </c:ser>
        <c:dLbls>
          <c:showLegendKey val="0"/>
          <c:showVal val="0"/>
          <c:showCatName val="0"/>
          <c:showSerName val="0"/>
          <c:showPercent val="0"/>
          <c:showBubbleSize val="0"/>
        </c:dLbls>
        <c:smooth val="0"/>
        <c:axId val="248099920"/>
        <c:axId val="317123560"/>
      </c:lineChart>
      <c:dateAx>
        <c:axId val="248099920"/>
        <c:scaling>
          <c:orientation val="minMax"/>
        </c:scaling>
        <c:delete val="0"/>
        <c:axPos val="b"/>
        <c:numFmt formatCode="mmm\-yy" sourceLinked="1"/>
        <c:majorTickMark val="out"/>
        <c:minorTickMark val="none"/>
        <c:tickLblPos val="nextTo"/>
        <c:crossAx val="317123560"/>
        <c:crosses val="autoZero"/>
        <c:auto val="1"/>
        <c:lblOffset val="100"/>
        <c:baseTimeUnit val="months"/>
      </c:dateAx>
      <c:valAx>
        <c:axId val="317123560"/>
        <c:scaling>
          <c:orientation val="minMax"/>
        </c:scaling>
        <c:delete val="0"/>
        <c:axPos val="l"/>
        <c:majorGridlines/>
        <c:numFmt formatCode="General" sourceLinked="1"/>
        <c:majorTickMark val="out"/>
        <c:minorTickMark val="none"/>
        <c:tickLblPos val="nextTo"/>
        <c:crossAx val="248099920"/>
        <c:crosses val="autoZero"/>
        <c:crossBetween val="between"/>
      </c:valAx>
    </c:plotArea>
    <c:legend>
      <c:legendPos val="b"/>
      <c:layout>
        <c:manualLayout>
          <c:xMode val="edge"/>
          <c:yMode val="edge"/>
          <c:x val="9.1707066909031035E-2"/>
          <c:y val="0.71991856258531783"/>
          <c:w val="0.54163542554303923"/>
          <c:h val="0.1354795587904033"/>
        </c:manualLayout>
      </c:layout>
      <c:overlay val="0"/>
    </c:legend>
    <c:plotVisOnly val="1"/>
    <c:dispBlanksAs val="gap"/>
    <c:showDLblsOverMax val="0"/>
  </c:chart>
  <c:spPr>
    <a:ln>
      <a:no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Valutakurser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v>NOK per USD</c:v>
          </c:tx>
          <c:spPr>
            <a:ln w="19050" cap="rnd">
              <a:solidFill>
                <a:schemeClr val="accent1"/>
              </a:solidFill>
              <a:round/>
            </a:ln>
            <a:effectLst/>
          </c:spPr>
          <c:marker>
            <c:symbol val="none"/>
          </c:marker>
          <c:cat>
            <c:numRef>
              <c:f>Valutakurser!$A$2:$A$2612</c:f>
              <c:numCache>
                <c:formatCode>m/d/yyyy</c:formatCode>
                <c:ptCount val="2611"/>
                <c:pt idx="0">
                  <c:v>38877</c:v>
                </c:pt>
                <c:pt idx="1">
                  <c:v>38880</c:v>
                </c:pt>
                <c:pt idx="2">
                  <c:v>38881</c:v>
                </c:pt>
                <c:pt idx="3">
                  <c:v>38882</c:v>
                </c:pt>
                <c:pt idx="4">
                  <c:v>38883</c:v>
                </c:pt>
                <c:pt idx="5">
                  <c:v>38884</c:v>
                </c:pt>
                <c:pt idx="6">
                  <c:v>38887</c:v>
                </c:pt>
                <c:pt idx="7">
                  <c:v>38888</c:v>
                </c:pt>
                <c:pt idx="8">
                  <c:v>38889</c:v>
                </c:pt>
                <c:pt idx="9">
                  <c:v>38890</c:v>
                </c:pt>
                <c:pt idx="10">
                  <c:v>38891</c:v>
                </c:pt>
                <c:pt idx="11">
                  <c:v>38894</c:v>
                </c:pt>
                <c:pt idx="12">
                  <c:v>38895</c:v>
                </c:pt>
                <c:pt idx="13">
                  <c:v>38896</c:v>
                </c:pt>
                <c:pt idx="14">
                  <c:v>38897</c:v>
                </c:pt>
                <c:pt idx="15">
                  <c:v>38898</c:v>
                </c:pt>
                <c:pt idx="16">
                  <c:v>38901</c:v>
                </c:pt>
                <c:pt idx="17">
                  <c:v>38902</c:v>
                </c:pt>
                <c:pt idx="18">
                  <c:v>38903</c:v>
                </c:pt>
                <c:pt idx="19">
                  <c:v>38904</c:v>
                </c:pt>
                <c:pt idx="20">
                  <c:v>38905</c:v>
                </c:pt>
                <c:pt idx="21">
                  <c:v>38908</c:v>
                </c:pt>
                <c:pt idx="22">
                  <c:v>38909</c:v>
                </c:pt>
                <c:pt idx="23">
                  <c:v>38910</c:v>
                </c:pt>
                <c:pt idx="24">
                  <c:v>38911</c:v>
                </c:pt>
                <c:pt idx="25">
                  <c:v>38912</c:v>
                </c:pt>
                <c:pt idx="26">
                  <c:v>38915</c:v>
                </c:pt>
                <c:pt idx="27">
                  <c:v>38916</c:v>
                </c:pt>
                <c:pt idx="28">
                  <c:v>38917</c:v>
                </c:pt>
                <c:pt idx="29">
                  <c:v>38918</c:v>
                </c:pt>
                <c:pt idx="30">
                  <c:v>38919</c:v>
                </c:pt>
                <c:pt idx="31">
                  <c:v>38922</c:v>
                </c:pt>
                <c:pt idx="32">
                  <c:v>38923</c:v>
                </c:pt>
                <c:pt idx="33">
                  <c:v>38924</c:v>
                </c:pt>
                <c:pt idx="34">
                  <c:v>38925</c:v>
                </c:pt>
                <c:pt idx="35">
                  <c:v>38926</c:v>
                </c:pt>
                <c:pt idx="36">
                  <c:v>38929</c:v>
                </c:pt>
                <c:pt idx="37">
                  <c:v>38930</c:v>
                </c:pt>
                <c:pt idx="38">
                  <c:v>38931</c:v>
                </c:pt>
                <c:pt idx="39">
                  <c:v>38932</c:v>
                </c:pt>
                <c:pt idx="40">
                  <c:v>38933</c:v>
                </c:pt>
                <c:pt idx="41">
                  <c:v>38936</c:v>
                </c:pt>
                <c:pt idx="42">
                  <c:v>38937</c:v>
                </c:pt>
                <c:pt idx="43">
                  <c:v>38938</c:v>
                </c:pt>
                <c:pt idx="44">
                  <c:v>38939</c:v>
                </c:pt>
                <c:pt idx="45">
                  <c:v>38940</c:v>
                </c:pt>
                <c:pt idx="46">
                  <c:v>38943</c:v>
                </c:pt>
                <c:pt idx="47">
                  <c:v>38944</c:v>
                </c:pt>
                <c:pt idx="48">
                  <c:v>38945</c:v>
                </c:pt>
                <c:pt idx="49">
                  <c:v>38946</c:v>
                </c:pt>
                <c:pt idx="50">
                  <c:v>38947</c:v>
                </c:pt>
                <c:pt idx="51">
                  <c:v>38950</c:v>
                </c:pt>
                <c:pt idx="52">
                  <c:v>38951</c:v>
                </c:pt>
                <c:pt idx="53">
                  <c:v>38952</c:v>
                </c:pt>
                <c:pt idx="54">
                  <c:v>38953</c:v>
                </c:pt>
                <c:pt idx="55">
                  <c:v>38954</c:v>
                </c:pt>
                <c:pt idx="56">
                  <c:v>38957</c:v>
                </c:pt>
                <c:pt idx="57">
                  <c:v>38958</c:v>
                </c:pt>
                <c:pt idx="58">
                  <c:v>38959</c:v>
                </c:pt>
                <c:pt idx="59">
                  <c:v>38960</c:v>
                </c:pt>
                <c:pt idx="60">
                  <c:v>38961</c:v>
                </c:pt>
                <c:pt idx="61">
                  <c:v>38964</c:v>
                </c:pt>
                <c:pt idx="62">
                  <c:v>38965</c:v>
                </c:pt>
                <c:pt idx="63">
                  <c:v>38966</c:v>
                </c:pt>
                <c:pt idx="64">
                  <c:v>38967</c:v>
                </c:pt>
                <c:pt idx="65">
                  <c:v>38968</c:v>
                </c:pt>
                <c:pt idx="66">
                  <c:v>38971</c:v>
                </c:pt>
                <c:pt idx="67">
                  <c:v>38972</c:v>
                </c:pt>
                <c:pt idx="68">
                  <c:v>38973</c:v>
                </c:pt>
                <c:pt idx="69">
                  <c:v>38974</c:v>
                </c:pt>
                <c:pt idx="70">
                  <c:v>38975</c:v>
                </c:pt>
                <c:pt idx="71">
                  <c:v>38978</c:v>
                </c:pt>
                <c:pt idx="72">
                  <c:v>38979</c:v>
                </c:pt>
                <c:pt idx="73">
                  <c:v>38980</c:v>
                </c:pt>
                <c:pt idx="74">
                  <c:v>38981</c:v>
                </c:pt>
                <c:pt idx="75">
                  <c:v>38982</c:v>
                </c:pt>
                <c:pt idx="76">
                  <c:v>38985</c:v>
                </c:pt>
                <c:pt idx="77">
                  <c:v>38986</c:v>
                </c:pt>
                <c:pt idx="78">
                  <c:v>38987</c:v>
                </c:pt>
                <c:pt idx="79">
                  <c:v>38988</c:v>
                </c:pt>
                <c:pt idx="80">
                  <c:v>38989</c:v>
                </c:pt>
                <c:pt idx="81">
                  <c:v>38992</c:v>
                </c:pt>
                <c:pt idx="82">
                  <c:v>38993</c:v>
                </c:pt>
                <c:pt idx="83">
                  <c:v>38994</c:v>
                </c:pt>
                <c:pt idx="84">
                  <c:v>38995</c:v>
                </c:pt>
                <c:pt idx="85">
                  <c:v>38996</c:v>
                </c:pt>
                <c:pt idx="86">
                  <c:v>38999</c:v>
                </c:pt>
                <c:pt idx="87">
                  <c:v>39000</c:v>
                </c:pt>
                <c:pt idx="88">
                  <c:v>39001</c:v>
                </c:pt>
                <c:pt idx="89">
                  <c:v>39002</c:v>
                </c:pt>
                <c:pt idx="90">
                  <c:v>39003</c:v>
                </c:pt>
                <c:pt idx="91">
                  <c:v>39006</c:v>
                </c:pt>
                <c:pt idx="92">
                  <c:v>39007</c:v>
                </c:pt>
                <c:pt idx="93">
                  <c:v>39008</c:v>
                </c:pt>
                <c:pt idx="94">
                  <c:v>39009</c:v>
                </c:pt>
                <c:pt idx="95">
                  <c:v>39010</c:v>
                </c:pt>
                <c:pt idx="96">
                  <c:v>39013</c:v>
                </c:pt>
                <c:pt idx="97">
                  <c:v>39014</c:v>
                </c:pt>
                <c:pt idx="98">
                  <c:v>39015</c:v>
                </c:pt>
                <c:pt idx="99">
                  <c:v>39016</c:v>
                </c:pt>
                <c:pt idx="100">
                  <c:v>39017</c:v>
                </c:pt>
                <c:pt idx="101">
                  <c:v>39020</c:v>
                </c:pt>
                <c:pt idx="102">
                  <c:v>39021</c:v>
                </c:pt>
                <c:pt idx="103">
                  <c:v>39022</c:v>
                </c:pt>
                <c:pt idx="104">
                  <c:v>39023</c:v>
                </c:pt>
                <c:pt idx="105">
                  <c:v>39024</c:v>
                </c:pt>
                <c:pt idx="106">
                  <c:v>39027</c:v>
                </c:pt>
                <c:pt idx="107">
                  <c:v>39028</c:v>
                </c:pt>
                <c:pt idx="108">
                  <c:v>39029</c:v>
                </c:pt>
                <c:pt idx="109">
                  <c:v>39030</c:v>
                </c:pt>
                <c:pt idx="110">
                  <c:v>39031</c:v>
                </c:pt>
                <c:pt idx="111">
                  <c:v>39034</c:v>
                </c:pt>
                <c:pt idx="112">
                  <c:v>39035</c:v>
                </c:pt>
                <c:pt idx="113">
                  <c:v>39036</c:v>
                </c:pt>
                <c:pt idx="114">
                  <c:v>39037</c:v>
                </c:pt>
                <c:pt idx="115">
                  <c:v>39038</c:v>
                </c:pt>
                <c:pt idx="116">
                  <c:v>39041</c:v>
                </c:pt>
                <c:pt idx="117">
                  <c:v>39042</c:v>
                </c:pt>
                <c:pt idx="118">
                  <c:v>39043</c:v>
                </c:pt>
                <c:pt idx="119">
                  <c:v>39044</c:v>
                </c:pt>
                <c:pt idx="120">
                  <c:v>39045</c:v>
                </c:pt>
                <c:pt idx="121">
                  <c:v>39048</c:v>
                </c:pt>
                <c:pt idx="122">
                  <c:v>39049</c:v>
                </c:pt>
                <c:pt idx="123">
                  <c:v>39050</c:v>
                </c:pt>
                <c:pt idx="124">
                  <c:v>39051</c:v>
                </c:pt>
                <c:pt idx="125">
                  <c:v>39052</c:v>
                </c:pt>
                <c:pt idx="126">
                  <c:v>39055</c:v>
                </c:pt>
                <c:pt idx="127">
                  <c:v>39056</c:v>
                </c:pt>
                <c:pt idx="128">
                  <c:v>39057</c:v>
                </c:pt>
                <c:pt idx="129">
                  <c:v>39058</c:v>
                </c:pt>
                <c:pt idx="130">
                  <c:v>39059</c:v>
                </c:pt>
                <c:pt idx="131">
                  <c:v>39062</c:v>
                </c:pt>
                <c:pt idx="132">
                  <c:v>39063</c:v>
                </c:pt>
                <c:pt idx="133">
                  <c:v>39064</c:v>
                </c:pt>
                <c:pt idx="134">
                  <c:v>39065</c:v>
                </c:pt>
                <c:pt idx="135">
                  <c:v>39066</c:v>
                </c:pt>
                <c:pt idx="136">
                  <c:v>39069</c:v>
                </c:pt>
                <c:pt idx="137">
                  <c:v>39070</c:v>
                </c:pt>
                <c:pt idx="138">
                  <c:v>39071</c:v>
                </c:pt>
                <c:pt idx="139">
                  <c:v>39072</c:v>
                </c:pt>
                <c:pt idx="140">
                  <c:v>39073</c:v>
                </c:pt>
                <c:pt idx="141">
                  <c:v>39076</c:v>
                </c:pt>
                <c:pt idx="142">
                  <c:v>39077</c:v>
                </c:pt>
                <c:pt idx="143">
                  <c:v>39078</c:v>
                </c:pt>
                <c:pt idx="144">
                  <c:v>39079</c:v>
                </c:pt>
                <c:pt idx="145">
                  <c:v>39080</c:v>
                </c:pt>
                <c:pt idx="146">
                  <c:v>39083</c:v>
                </c:pt>
                <c:pt idx="147">
                  <c:v>39084</c:v>
                </c:pt>
                <c:pt idx="148">
                  <c:v>39085</c:v>
                </c:pt>
                <c:pt idx="149">
                  <c:v>39086</c:v>
                </c:pt>
                <c:pt idx="150">
                  <c:v>39087</c:v>
                </c:pt>
                <c:pt idx="151">
                  <c:v>39090</c:v>
                </c:pt>
                <c:pt idx="152">
                  <c:v>39091</c:v>
                </c:pt>
                <c:pt idx="153">
                  <c:v>39092</c:v>
                </c:pt>
                <c:pt idx="154">
                  <c:v>39093</c:v>
                </c:pt>
                <c:pt idx="155">
                  <c:v>39094</c:v>
                </c:pt>
                <c:pt idx="156">
                  <c:v>39097</c:v>
                </c:pt>
                <c:pt idx="157">
                  <c:v>39098</c:v>
                </c:pt>
                <c:pt idx="158">
                  <c:v>39099</c:v>
                </c:pt>
                <c:pt idx="159">
                  <c:v>39100</c:v>
                </c:pt>
                <c:pt idx="160">
                  <c:v>39101</c:v>
                </c:pt>
                <c:pt idx="161">
                  <c:v>39104</c:v>
                </c:pt>
                <c:pt idx="162">
                  <c:v>39105</c:v>
                </c:pt>
                <c:pt idx="163">
                  <c:v>39106</c:v>
                </c:pt>
                <c:pt idx="164">
                  <c:v>39107</c:v>
                </c:pt>
                <c:pt idx="165">
                  <c:v>39108</c:v>
                </c:pt>
                <c:pt idx="166">
                  <c:v>39111</c:v>
                </c:pt>
                <c:pt idx="167">
                  <c:v>39112</c:v>
                </c:pt>
                <c:pt idx="168">
                  <c:v>39113</c:v>
                </c:pt>
                <c:pt idx="169">
                  <c:v>39114</c:v>
                </c:pt>
                <c:pt idx="170">
                  <c:v>39115</c:v>
                </c:pt>
                <c:pt idx="171">
                  <c:v>39118</c:v>
                </c:pt>
                <c:pt idx="172">
                  <c:v>39119</c:v>
                </c:pt>
                <c:pt idx="173">
                  <c:v>39120</c:v>
                </c:pt>
                <c:pt idx="174">
                  <c:v>39121</c:v>
                </c:pt>
                <c:pt idx="175">
                  <c:v>39122</c:v>
                </c:pt>
                <c:pt idx="176">
                  <c:v>39125</c:v>
                </c:pt>
                <c:pt idx="177">
                  <c:v>39126</c:v>
                </c:pt>
                <c:pt idx="178">
                  <c:v>39127</c:v>
                </c:pt>
                <c:pt idx="179">
                  <c:v>39128</c:v>
                </c:pt>
                <c:pt idx="180">
                  <c:v>39129</c:v>
                </c:pt>
                <c:pt idx="181">
                  <c:v>39132</c:v>
                </c:pt>
                <c:pt idx="182">
                  <c:v>39133</c:v>
                </c:pt>
                <c:pt idx="183">
                  <c:v>39134</c:v>
                </c:pt>
                <c:pt idx="184">
                  <c:v>39135</c:v>
                </c:pt>
                <c:pt idx="185">
                  <c:v>39136</c:v>
                </c:pt>
                <c:pt idx="186">
                  <c:v>39139</c:v>
                </c:pt>
                <c:pt idx="187">
                  <c:v>39140</c:v>
                </c:pt>
                <c:pt idx="188">
                  <c:v>39141</c:v>
                </c:pt>
                <c:pt idx="189">
                  <c:v>39142</c:v>
                </c:pt>
                <c:pt idx="190">
                  <c:v>39143</c:v>
                </c:pt>
                <c:pt idx="191">
                  <c:v>39146</c:v>
                </c:pt>
                <c:pt idx="192">
                  <c:v>39147</c:v>
                </c:pt>
                <c:pt idx="193">
                  <c:v>39148</c:v>
                </c:pt>
                <c:pt idx="194">
                  <c:v>39149</c:v>
                </c:pt>
                <c:pt idx="195">
                  <c:v>39150</c:v>
                </c:pt>
                <c:pt idx="196">
                  <c:v>39153</c:v>
                </c:pt>
                <c:pt idx="197">
                  <c:v>39154</c:v>
                </c:pt>
                <c:pt idx="198">
                  <c:v>39155</c:v>
                </c:pt>
                <c:pt idx="199">
                  <c:v>39156</c:v>
                </c:pt>
                <c:pt idx="200">
                  <c:v>39157</c:v>
                </c:pt>
                <c:pt idx="201">
                  <c:v>39160</c:v>
                </c:pt>
                <c:pt idx="202">
                  <c:v>39161</c:v>
                </c:pt>
                <c:pt idx="203">
                  <c:v>39162</c:v>
                </c:pt>
                <c:pt idx="204">
                  <c:v>39163</c:v>
                </c:pt>
                <c:pt idx="205">
                  <c:v>39164</c:v>
                </c:pt>
                <c:pt idx="206">
                  <c:v>39167</c:v>
                </c:pt>
                <c:pt idx="207">
                  <c:v>39168</c:v>
                </c:pt>
                <c:pt idx="208">
                  <c:v>39169</c:v>
                </c:pt>
                <c:pt idx="209">
                  <c:v>39170</c:v>
                </c:pt>
                <c:pt idx="210">
                  <c:v>39171</c:v>
                </c:pt>
                <c:pt idx="211">
                  <c:v>39174</c:v>
                </c:pt>
                <c:pt idx="212">
                  <c:v>39175</c:v>
                </c:pt>
                <c:pt idx="213">
                  <c:v>39176</c:v>
                </c:pt>
                <c:pt idx="214">
                  <c:v>39177</c:v>
                </c:pt>
                <c:pt idx="215">
                  <c:v>39178</c:v>
                </c:pt>
                <c:pt idx="216">
                  <c:v>39181</c:v>
                </c:pt>
                <c:pt idx="217">
                  <c:v>39182</c:v>
                </c:pt>
                <c:pt idx="218">
                  <c:v>39183</c:v>
                </c:pt>
                <c:pt idx="219">
                  <c:v>39184</c:v>
                </c:pt>
                <c:pt idx="220">
                  <c:v>39185</c:v>
                </c:pt>
                <c:pt idx="221">
                  <c:v>39188</c:v>
                </c:pt>
                <c:pt idx="222">
                  <c:v>39189</c:v>
                </c:pt>
                <c:pt idx="223">
                  <c:v>39190</c:v>
                </c:pt>
                <c:pt idx="224">
                  <c:v>39191</c:v>
                </c:pt>
                <c:pt idx="225">
                  <c:v>39192</c:v>
                </c:pt>
                <c:pt idx="226">
                  <c:v>39195</c:v>
                </c:pt>
                <c:pt idx="227">
                  <c:v>39196</c:v>
                </c:pt>
                <c:pt idx="228">
                  <c:v>39197</c:v>
                </c:pt>
                <c:pt idx="229">
                  <c:v>39198</c:v>
                </c:pt>
                <c:pt idx="230">
                  <c:v>39199</c:v>
                </c:pt>
                <c:pt idx="231">
                  <c:v>39202</c:v>
                </c:pt>
                <c:pt idx="232">
                  <c:v>39203</c:v>
                </c:pt>
                <c:pt idx="233">
                  <c:v>39204</c:v>
                </c:pt>
                <c:pt idx="234">
                  <c:v>39205</c:v>
                </c:pt>
                <c:pt idx="235">
                  <c:v>39206</c:v>
                </c:pt>
                <c:pt idx="236">
                  <c:v>39209</c:v>
                </c:pt>
                <c:pt idx="237">
                  <c:v>39210</c:v>
                </c:pt>
                <c:pt idx="238">
                  <c:v>39211</c:v>
                </c:pt>
                <c:pt idx="239">
                  <c:v>39212</c:v>
                </c:pt>
                <c:pt idx="240">
                  <c:v>39213</c:v>
                </c:pt>
                <c:pt idx="241">
                  <c:v>39216</c:v>
                </c:pt>
                <c:pt idx="242">
                  <c:v>39217</c:v>
                </c:pt>
                <c:pt idx="243">
                  <c:v>39218</c:v>
                </c:pt>
                <c:pt idx="244">
                  <c:v>39219</c:v>
                </c:pt>
                <c:pt idx="245">
                  <c:v>39220</c:v>
                </c:pt>
                <c:pt idx="246">
                  <c:v>39223</c:v>
                </c:pt>
                <c:pt idx="247">
                  <c:v>39224</c:v>
                </c:pt>
                <c:pt idx="248">
                  <c:v>39225</c:v>
                </c:pt>
                <c:pt idx="249">
                  <c:v>39226</c:v>
                </c:pt>
                <c:pt idx="250">
                  <c:v>39227</c:v>
                </c:pt>
                <c:pt idx="251">
                  <c:v>39230</c:v>
                </c:pt>
                <c:pt idx="252">
                  <c:v>39231</c:v>
                </c:pt>
                <c:pt idx="253">
                  <c:v>39232</c:v>
                </c:pt>
                <c:pt idx="254">
                  <c:v>39233</c:v>
                </c:pt>
                <c:pt idx="255">
                  <c:v>39234</c:v>
                </c:pt>
                <c:pt idx="256">
                  <c:v>39237</c:v>
                </c:pt>
                <c:pt idx="257">
                  <c:v>39238</c:v>
                </c:pt>
                <c:pt idx="258">
                  <c:v>39239</c:v>
                </c:pt>
                <c:pt idx="259">
                  <c:v>39240</c:v>
                </c:pt>
                <c:pt idx="260">
                  <c:v>39241</c:v>
                </c:pt>
                <c:pt idx="261">
                  <c:v>39244</c:v>
                </c:pt>
                <c:pt idx="262">
                  <c:v>39245</c:v>
                </c:pt>
                <c:pt idx="263">
                  <c:v>39246</c:v>
                </c:pt>
                <c:pt idx="264">
                  <c:v>39247</c:v>
                </c:pt>
                <c:pt idx="265">
                  <c:v>39248</c:v>
                </c:pt>
                <c:pt idx="266">
                  <c:v>39251</c:v>
                </c:pt>
                <c:pt idx="267">
                  <c:v>39252</c:v>
                </c:pt>
                <c:pt idx="268">
                  <c:v>39253</c:v>
                </c:pt>
                <c:pt idx="269">
                  <c:v>39254</c:v>
                </c:pt>
                <c:pt idx="270">
                  <c:v>39255</c:v>
                </c:pt>
                <c:pt idx="271">
                  <c:v>39258</c:v>
                </c:pt>
                <c:pt idx="272">
                  <c:v>39259</c:v>
                </c:pt>
                <c:pt idx="273">
                  <c:v>39260</c:v>
                </c:pt>
                <c:pt idx="274">
                  <c:v>39261</c:v>
                </c:pt>
                <c:pt idx="275">
                  <c:v>39262</c:v>
                </c:pt>
                <c:pt idx="276">
                  <c:v>39265</c:v>
                </c:pt>
                <c:pt idx="277">
                  <c:v>39266</c:v>
                </c:pt>
                <c:pt idx="278">
                  <c:v>39267</c:v>
                </c:pt>
                <c:pt idx="279">
                  <c:v>39268</c:v>
                </c:pt>
                <c:pt idx="280">
                  <c:v>39269</c:v>
                </c:pt>
                <c:pt idx="281">
                  <c:v>39272</c:v>
                </c:pt>
                <c:pt idx="282">
                  <c:v>39273</c:v>
                </c:pt>
                <c:pt idx="283">
                  <c:v>39274</c:v>
                </c:pt>
                <c:pt idx="284">
                  <c:v>39275</c:v>
                </c:pt>
                <c:pt idx="285">
                  <c:v>39276</c:v>
                </c:pt>
                <c:pt idx="286">
                  <c:v>39279</c:v>
                </c:pt>
                <c:pt idx="287">
                  <c:v>39280</c:v>
                </c:pt>
                <c:pt idx="288">
                  <c:v>39281</c:v>
                </c:pt>
                <c:pt idx="289">
                  <c:v>39282</c:v>
                </c:pt>
                <c:pt idx="290">
                  <c:v>39283</c:v>
                </c:pt>
                <c:pt idx="291">
                  <c:v>39286</c:v>
                </c:pt>
                <c:pt idx="292">
                  <c:v>39287</c:v>
                </c:pt>
                <c:pt idx="293">
                  <c:v>39288</c:v>
                </c:pt>
                <c:pt idx="294">
                  <c:v>39289</c:v>
                </c:pt>
                <c:pt idx="295">
                  <c:v>39290</c:v>
                </c:pt>
                <c:pt idx="296">
                  <c:v>39293</c:v>
                </c:pt>
                <c:pt idx="297">
                  <c:v>39294</c:v>
                </c:pt>
                <c:pt idx="298">
                  <c:v>39295</c:v>
                </c:pt>
                <c:pt idx="299">
                  <c:v>39296</c:v>
                </c:pt>
                <c:pt idx="300">
                  <c:v>39297</c:v>
                </c:pt>
                <c:pt idx="301">
                  <c:v>39300</c:v>
                </c:pt>
                <c:pt idx="302">
                  <c:v>39301</c:v>
                </c:pt>
                <c:pt idx="303">
                  <c:v>39302</c:v>
                </c:pt>
                <c:pt idx="304">
                  <c:v>39303</c:v>
                </c:pt>
                <c:pt idx="305">
                  <c:v>39304</c:v>
                </c:pt>
                <c:pt idx="306">
                  <c:v>39307</c:v>
                </c:pt>
                <c:pt idx="307">
                  <c:v>39308</c:v>
                </c:pt>
                <c:pt idx="308">
                  <c:v>39309</c:v>
                </c:pt>
                <c:pt idx="309">
                  <c:v>39310</c:v>
                </c:pt>
                <c:pt idx="310">
                  <c:v>39311</c:v>
                </c:pt>
                <c:pt idx="311">
                  <c:v>39314</c:v>
                </c:pt>
                <c:pt idx="312">
                  <c:v>39315</c:v>
                </c:pt>
                <c:pt idx="313">
                  <c:v>39316</c:v>
                </c:pt>
                <c:pt idx="314">
                  <c:v>39317</c:v>
                </c:pt>
                <c:pt idx="315">
                  <c:v>39318</c:v>
                </c:pt>
                <c:pt idx="316">
                  <c:v>39321</c:v>
                </c:pt>
                <c:pt idx="317">
                  <c:v>39322</c:v>
                </c:pt>
                <c:pt idx="318">
                  <c:v>39323</c:v>
                </c:pt>
                <c:pt idx="319">
                  <c:v>39324</c:v>
                </c:pt>
                <c:pt idx="320">
                  <c:v>39325</c:v>
                </c:pt>
                <c:pt idx="321">
                  <c:v>39328</c:v>
                </c:pt>
                <c:pt idx="322">
                  <c:v>39329</c:v>
                </c:pt>
                <c:pt idx="323">
                  <c:v>39330</c:v>
                </c:pt>
                <c:pt idx="324">
                  <c:v>39331</c:v>
                </c:pt>
                <c:pt idx="325">
                  <c:v>39332</c:v>
                </c:pt>
                <c:pt idx="326">
                  <c:v>39335</c:v>
                </c:pt>
                <c:pt idx="327">
                  <c:v>39336</c:v>
                </c:pt>
                <c:pt idx="328">
                  <c:v>39337</c:v>
                </c:pt>
                <c:pt idx="329">
                  <c:v>39338</c:v>
                </c:pt>
                <c:pt idx="330">
                  <c:v>39339</c:v>
                </c:pt>
                <c:pt idx="331">
                  <c:v>39342</c:v>
                </c:pt>
                <c:pt idx="332">
                  <c:v>39343</c:v>
                </c:pt>
                <c:pt idx="333">
                  <c:v>39344</c:v>
                </c:pt>
                <c:pt idx="334">
                  <c:v>39345</c:v>
                </c:pt>
                <c:pt idx="335">
                  <c:v>39346</c:v>
                </c:pt>
                <c:pt idx="336">
                  <c:v>39349</c:v>
                </c:pt>
                <c:pt idx="337">
                  <c:v>39350</c:v>
                </c:pt>
                <c:pt idx="338">
                  <c:v>39351</c:v>
                </c:pt>
                <c:pt idx="339">
                  <c:v>39352</c:v>
                </c:pt>
                <c:pt idx="340">
                  <c:v>39353</c:v>
                </c:pt>
                <c:pt idx="341">
                  <c:v>39356</c:v>
                </c:pt>
                <c:pt idx="342">
                  <c:v>39357</c:v>
                </c:pt>
                <c:pt idx="343">
                  <c:v>39358</c:v>
                </c:pt>
                <c:pt idx="344">
                  <c:v>39359</c:v>
                </c:pt>
                <c:pt idx="345">
                  <c:v>39360</c:v>
                </c:pt>
                <c:pt idx="346">
                  <c:v>39363</c:v>
                </c:pt>
                <c:pt idx="347">
                  <c:v>39364</c:v>
                </c:pt>
                <c:pt idx="348">
                  <c:v>39365</c:v>
                </c:pt>
                <c:pt idx="349">
                  <c:v>39366</c:v>
                </c:pt>
                <c:pt idx="350">
                  <c:v>39367</c:v>
                </c:pt>
                <c:pt idx="351">
                  <c:v>39370</c:v>
                </c:pt>
                <c:pt idx="352">
                  <c:v>39371</c:v>
                </c:pt>
                <c:pt idx="353">
                  <c:v>39372</c:v>
                </c:pt>
                <c:pt idx="354">
                  <c:v>39373</c:v>
                </c:pt>
                <c:pt idx="355">
                  <c:v>39374</c:v>
                </c:pt>
                <c:pt idx="356">
                  <c:v>39377</c:v>
                </c:pt>
                <c:pt idx="357">
                  <c:v>39378</c:v>
                </c:pt>
                <c:pt idx="358">
                  <c:v>39379</c:v>
                </c:pt>
                <c:pt idx="359">
                  <c:v>39380</c:v>
                </c:pt>
                <c:pt idx="360">
                  <c:v>39381</c:v>
                </c:pt>
                <c:pt idx="361">
                  <c:v>39384</c:v>
                </c:pt>
                <c:pt idx="362">
                  <c:v>39385</c:v>
                </c:pt>
                <c:pt idx="363">
                  <c:v>39386</c:v>
                </c:pt>
                <c:pt idx="364">
                  <c:v>39387</c:v>
                </c:pt>
                <c:pt idx="365">
                  <c:v>39388</c:v>
                </c:pt>
                <c:pt idx="366">
                  <c:v>39391</c:v>
                </c:pt>
                <c:pt idx="367">
                  <c:v>39392</c:v>
                </c:pt>
                <c:pt idx="368">
                  <c:v>39393</c:v>
                </c:pt>
                <c:pt idx="369">
                  <c:v>39394</c:v>
                </c:pt>
                <c:pt idx="370">
                  <c:v>39395</c:v>
                </c:pt>
                <c:pt idx="371">
                  <c:v>39398</c:v>
                </c:pt>
                <c:pt idx="372">
                  <c:v>39399</c:v>
                </c:pt>
                <c:pt idx="373">
                  <c:v>39400</c:v>
                </c:pt>
                <c:pt idx="374">
                  <c:v>39401</c:v>
                </c:pt>
                <c:pt idx="375">
                  <c:v>39402</c:v>
                </c:pt>
                <c:pt idx="376">
                  <c:v>39405</c:v>
                </c:pt>
                <c:pt idx="377">
                  <c:v>39406</c:v>
                </c:pt>
                <c:pt idx="378">
                  <c:v>39407</c:v>
                </c:pt>
                <c:pt idx="379">
                  <c:v>39408</c:v>
                </c:pt>
                <c:pt idx="380">
                  <c:v>39409</c:v>
                </c:pt>
                <c:pt idx="381">
                  <c:v>39412</c:v>
                </c:pt>
                <c:pt idx="382">
                  <c:v>39413</c:v>
                </c:pt>
                <c:pt idx="383">
                  <c:v>39414</c:v>
                </c:pt>
                <c:pt idx="384">
                  <c:v>39415</c:v>
                </c:pt>
                <c:pt idx="385">
                  <c:v>39416</c:v>
                </c:pt>
                <c:pt idx="386">
                  <c:v>39419</c:v>
                </c:pt>
                <c:pt idx="387">
                  <c:v>39420</c:v>
                </c:pt>
                <c:pt idx="388">
                  <c:v>39421</c:v>
                </c:pt>
                <c:pt idx="389">
                  <c:v>39422</c:v>
                </c:pt>
                <c:pt idx="390">
                  <c:v>39423</c:v>
                </c:pt>
                <c:pt idx="391">
                  <c:v>39426</c:v>
                </c:pt>
                <c:pt idx="392">
                  <c:v>39427</c:v>
                </c:pt>
                <c:pt idx="393">
                  <c:v>39428</c:v>
                </c:pt>
                <c:pt idx="394">
                  <c:v>39429</c:v>
                </c:pt>
                <c:pt idx="395">
                  <c:v>39430</c:v>
                </c:pt>
                <c:pt idx="396">
                  <c:v>39433</c:v>
                </c:pt>
                <c:pt idx="397">
                  <c:v>39434</c:v>
                </c:pt>
                <c:pt idx="398">
                  <c:v>39435</c:v>
                </c:pt>
                <c:pt idx="399">
                  <c:v>39436</c:v>
                </c:pt>
                <c:pt idx="400">
                  <c:v>39437</c:v>
                </c:pt>
                <c:pt idx="401">
                  <c:v>39440</c:v>
                </c:pt>
                <c:pt idx="402">
                  <c:v>39441</c:v>
                </c:pt>
                <c:pt idx="403">
                  <c:v>39442</c:v>
                </c:pt>
                <c:pt idx="404">
                  <c:v>39443</c:v>
                </c:pt>
                <c:pt idx="405">
                  <c:v>39444</c:v>
                </c:pt>
                <c:pt idx="406">
                  <c:v>39447</c:v>
                </c:pt>
                <c:pt idx="407">
                  <c:v>39448</c:v>
                </c:pt>
                <c:pt idx="408">
                  <c:v>39449</c:v>
                </c:pt>
                <c:pt idx="409">
                  <c:v>39450</c:v>
                </c:pt>
                <c:pt idx="410">
                  <c:v>39451</c:v>
                </c:pt>
                <c:pt idx="411">
                  <c:v>39454</c:v>
                </c:pt>
                <c:pt idx="412">
                  <c:v>39455</c:v>
                </c:pt>
                <c:pt idx="413">
                  <c:v>39456</c:v>
                </c:pt>
                <c:pt idx="414">
                  <c:v>39457</c:v>
                </c:pt>
                <c:pt idx="415">
                  <c:v>39458</c:v>
                </c:pt>
                <c:pt idx="416">
                  <c:v>39461</c:v>
                </c:pt>
                <c:pt idx="417">
                  <c:v>39462</c:v>
                </c:pt>
                <c:pt idx="418">
                  <c:v>39463</c:v>
                </c:pt>
                <c:pt idx="419">
                  <c:v>39464</c:v>
                </c:pt>
                <c:pt idx="420">
                  <c:v>39465</c:v>
                </c:pt>
                <c:pt idx="421">
                  <c:v>39468</c:v>
                </c:pt>
                <c:pt idx="422">
                  <c:v>39469</c:v>
                </c:pt>
                <c:pt idx="423">
                  <c:v>39470</c:v>
                </c:pt>
                <c:pt idx="424">
                  <c:v>39471</c:v>
                </c:pt>
                <c:pt idx="425">
                  <c:v>39472</c:v>
                </c:pt>
                <c:pt idx="426">
                  <c:v>39475</c:v>
                </c:pt>
                <c:pt idx="427">
                  <c:v>39476</c:v>
                </c:pt>
                <c:pt idx="428">
                  <c:v>39477</c:v>
                </c:pt>
                <c:pt idx="429">
                  <c:v>39478</c:v>
                </c:pt>
                <c:pt idx="430">
                  <c:v>39479</c:v>
                </c:pt>
                <c:pt idx="431">
                  <c:v>39482</c:v>
                </c:pt>
                <c:pt idx="432">
                  <c:v>39483</c:v>
                </c:pt>
                <c:pt idx="433">
                  <c:v>39484</c:v>
                </c:pt>
                <c:pt idx="434">
                  <c:v>39485</c:v>
                </c:pt>
                <c:pt idx="435">
                  <c:v>39486</c:v>
                </c:pt>
                <c:pt idx="436">
                  <c:v>39489</c:v>
                </c:pt>
                <c:pt idx="437">
                  <c:v>39490</c:v>
                </c:pt>
                <c:pt idx="438">
                  <c:v>39491</c:v>
                </c:pt>
                <c:pt idx="439">
                  <c:v>39492</c:v>
                </c:pt>
                <c:pt idx="440">
                  <c:v>39493</c:v>
                </c:pt>
                <c:pt idx="441">
                  <c:v>39496</c:v>
                </c:pt>
                <c:pt idx="442">
                  <c:v>39497</c:v>
                </c:pt>
                <c:pt idx="443">
                  <c:v>39498</c:v>
                </c:pt>
                <c:pt idx="444">
                  <c:v>39499</c:v>
                </c:pt>
                <c:pt idx="445">
                  <c:v>39500</c:v>
                </c:pt>
                <c:pt idx="446">
                  <c:v>39503</c:v>
                </c:pt>
                <c:pt idx="447">
                  <c:v>39504</c:v>
                </c:pt>
                <c:pt idx="448">
                  <c:v>39505</c:v>
                </c:pt>
                <c:pt idx="449">
                  <c:v>39506</c:v>
                </c:pt>
                <c:pt idx="450">
                  <c:v>39507</c:v>
                </c:pt>
                <c:pt idx="451">
                  <c:v>39510</c:v>
                </c:pt>
                <c:pt idx="452">
                  <c:v>39511</c:v>
                </c:pt>
                <c:pt idx="453">
                  <c:v>39512</c:v>
                </c:pt>
                <c:pt idx="454">
                  <c:v>39513</c:v>
                </c:pt>
                <c:pt idx="455">
                  <c:v>39514</c:v>
                </c:pt>
                <c:pt idx="456">
                  <c:v>39517</c:v>
                </c:pt>
                <c:pt idx="457">
                  <c:v>39518</c:v>
                </c:pt>
                <c:pt idx="458">
                  <c:v>39519</c:v>
                </c:pt>
                <c:pt idx="459">
                  <c:v>39520</c:v>
                </c:pt>
                <c:pt idx="460">
                  <c:v>39521</c:v>
                </c:pt>
                <c:pt idx="461">
                  <c:v>39524</c:v>
                </c:pt>
                <c:pt idx="462">
                  <c:v>39525</c:v>
                </c:pt>
                <c:pt idx="463">
                  <c:v>39526</c:v>
                </c:pt>
                <c:pt idx="464">
                  <c:v>39527</c:v>
                </c:pt>
                <c:pt idx="465">
                  <c:v>39528</c:v>
                </c:pt>
                <c:pt idx="466">
                  <c:v>39531</c:v>
                </c:pt>
                <c:pt idx="467">
                  <c:v>39532</c:v>
                </c:pt>
                <c:pt idx="468">
                  <c:v>39533</c:v>
                </c:pt>
                <c:pt idx="469">
                  <c:v>39534</c:v>
                </c:pt>
                <c:pt idx="470">
                  <c:v>39535</c:v>
                </c:pt>
                <c:pt idx="471">
                  <c:v>39538</c:v>
                </c:pt>
                <c:pt idx="472">
                  <c:v>39539</c:v>
                </c:pt>
                <c:pt idx="473">
                  <c:v>39540</c:v>
                </c:pt>
                <c:pt idx="474">
                  <c:v>39541</c:v>
                </c:pt>
                <c:pt idx="475">
                  <c:v>39542</c:v>
                </c:pt>
                <c:pt idx="476">
                  <c:v>39545</c:v>
                </c:pt>
                <c:pt idx="477">
                  <c:v>39546</c:v>
                </c:pt>
                <c:pt idx="478">
                  <c:v>39547</c:v>
                </c:pt>
                <c:pt idx="479">
                  <c:v>39548</c:v>
                </c:pt>
                <c:pt idx="480">
                  <c:v>39549</c:v>
                </c:pt>
                <c:pt idx="481">
                  <c:v>39552</c:v>
                </c:pt>
                <c:pt idx="482">
                  <c:v>39553</c:v>
                </c:pt>
                <c:pt idx="483">
                  <c:v>39554</c:v>
                </c:pt>
                <c:pt idx="484">
                  <c:v>39555</c:v>
                </c:pt>
                <c:pt idx="485">
                  <c:v>39556</c:v>
                </c:pt>
                <c:pt idx="486">
                  <c:v>39559</c:v>
                </c:pt>
                <c:pt idx="487">
                  <c:v>39560</c:v>
                </c:pt>
                <c:pt idx="488">
                  <c:v>39561</c:v>
                </c:pt>
                <c:pt idx="489">
                  <c:v>39562</c:v>
                </c:pt>
                <c:pt idx="490">
                  <c:v>39563</c:v>
                </c:pt>
                <c:pt idx="491">
                  <c:v>39566</c:v>
                </c:pt>
                <c:pt idx="492">
                  <c:v>39567</c:v>
                </c:pt>
                <c:pt idx="493">
                  <c:v>39568</c:v>
                </c:pt>
                <c:pt idx="494">
                  <c:v>39569</c:v>
                </c:pt>
                <c:pt idx="495">
                  <c:v>39570</c:v>
                </c:pt>
                <c:pt idx="496">
                  <c:v>39573</c:v>
                </c:pt>
                <c:pt idx="497">
                  <c:v>39574</c:v>
                </c:pt>
                <c:pt idx="498">
                  <c:v>39575</c:v>
                </c:pt>
                <c:pt idx="499">
                  <c:v>39576</c:v>
                </c:pt>
                <c:pt idx="500">
                  <c:v>39577</c:v>
                </c:pt>
                <c:pt idx="501">
                  <c:v>39580</c:v>
                </c:pt>
                <c:pt idx="502">
                  <c:v>39581</c:v>
                </c:pt>
                <c:pt idx="503">
                  <c:v>39582</c:v>
                </c:pt>
                <c:pt idx="504">
                  <c:v>39583</c:v>
                </c:pt>
                <c:pt idx="505">
                  <c:v>39584</c:v>
                </c:pt>
                <c:pt idx="506">
                  <c:v>39587</c:v>
                </c:pt>
                <c:pt idx="507">
                  <c:v>39588</c:v>
                </c:pt>
                <c:pt idx="508">
                  <c:v>39589</c:v>
                </c:pt>
                <c:pt idx="509">
                  <c:v>39590</c:v>
                </c:pt>
                <c:pt idx="510">
                  <c:v>39591</c:v>
                </c:pt>
                <c:pt idx="511">
                  <c:v>39594</c:v>
                </c:pt>
                <c:pt idx="512">
                  <c:v>39595</c:v>
                </c:pt>
                <c:pt idx="513">
                  <c:v>39596</c:v>
                </c:pt>
                <c:pt idx="514">
                  <c:v>39597</c:v>
                </c:pt>
                <c:pt idx="515">
                  <c:v>39598</c:v>
                </c:pt>
                <c:pt idx="516">
                  <c:v>39601</c:v>
                </c:pt>
                <c:pt idx="517">
                  <c:v>39602</c:v>
                </c:pt>
                <c:pt idx="518">
                  <c:v>39603</c:v>
                </c:pt>
                <c:pt idx="519">
                  <c:v>39604</c:v>
                </c:pt>
                <c:pt idx="520">
                  <c:v>39605</c:v>
                </c:pt>
                <c:pt idx="521">
                  <c:v>39608</c:v>
                </c:pt>
                <c:pt idx="522">
                  <c:v>39609</c:v>
                </c:pt>
                <c:pt idx="523">
                  <c:v>39610</c:v>
                </c:pt>
                <c:pt idx="524">
                  <c:v>39611</c:v>
                </c:pt>
                <c:pt idx="525">
                  <c:v>39612</c:v>
                </c:pt>
                <c:pt idx="526">
                  <c:v>39615</c:v>
                </c:pt>
                <c:pt idx="527">
                  <c:v>39616</c:v>
                </c:pt>
                <c:pt idx="528">
                  <c:v>39617</c:v>
                </c:pt>
                <c:pt idx="529">
                  <c:v>39618</c:v>
                </c:pt>
                <c:pt idx="530">
                  <c:v>39619</c:v>
                </c:pt>
                <c:pt idx="531">
                  <c:v>39622</c:v>
                </c:pt>
                <c:pt idx="532">
                  <c:v>39623</c:v>
                </c:pt>
                <c:pt idx="533">
                  <c:v>39624</c:v>
                </c:pt>
                <c:pt idx="534">
                  <c:v>39625</c:v>
                </c:pt>
                <c:pt idx="535">
                  <c:v>39626</c:v>
                </c:pt>
                <c:pt idx="536">
                  <c:v>39629</c:v>
                </c:pt>
                <c:pt idx="537">
                  <c:v>39630</c:v>
                </c:pt>
                <c:pt idx="538">
                  <c:v>39631</c:v>
                </c:pt>
                <c:pt idx="539">
                  <c:v>39632</c:v>
                </c:pt>
                <c:pt idx="540">
                  <c:v>39633</c:v>
                </c:pt>
                <c:pt idx="541">
                  <c:v>39636</c:v>
                </c:pt>
                <c:pt idx="542">
                  <c:v>39637</c:v>
                </c:pt>
                <c:pt idx="543">
                  <c:v>39638</c:v>
                </c:pt>
                <c:pt idx="544">
                  <c:v>39639</c:v>
                </c:pt>
                <c:pt idx="545">
                  <c:v>39640</c:v>
                </c:pt>
                <c:pt idx="546">
                  <c:v>39643</c:v>
                </c:pt>
                <c:pt idx="547">
                  <c:v>39644</c:v>
                </c:pt>
                <c:pt idx="548">
                  <c:v>39645</c:v>
                </c:pt>
                <c:pt idx="549">
                  <c:v>39646</c:v>
                </c:pt>
                <c:pt idx="550">
                  <c:v>39647</c:v>
                </c:pt>
                <c:pt idx="551">
                  <c:v>39650</c:v>
                </c:pt>
                <c:pt idx="552">
                  <c:v>39651</c:v>
                </c:pt>
                <c:pt idx="553">
                  <c:v>39652</c:v>
                </c:pt>
                <c:pt idx="554">
                  <c:v>39653</c:v>
                </c:pt>
                <c:pt idx="555">
                  <c:v>39654</c:v>
                </c:pt>
                <c:pt idx="556">
                  <c:v>39657</c:v>
                </c:pt>
                <c:pt idx="557">
                  <c:v>39658</c:v>
                </c:pt>
                <c:pt idx="558">
                  <c:v>39659</c:v>
                </c:pt>
                <c:pt idx="559">
                  <c:v>39660</c:v>
                </c:pt>
                <c:pt idx="560">
                  <c:v>39661</c:v>
                </c:pt>
                <c:pt idx="561">
                  <c:v>39664</c:v>
                </c:pt>
                <c:pt idx="562">
                  <c:v>39665</c:v>
                </c:pt>
                <c:pt idx="563">
                  <c:v>39666</c:v>
                </c:pt>
                <c:pt idx="564">
                  <c:v>39667</c:v>
                </c:pt>
                <c:pt idx="565">
                  <c:v>39668</c:v>
                </c:pt>
                <c:pt idx="566">
                  <c:v>39671</c:v>
                </c:pt>
                <c:pt idx="567">
                  <c:v>39672</c:v>
                </c:pt>
                <c:pt idx="568">
                  <c:v>39673</c:v>
                </c:pt>
                <c:pt idx="569">
                  <c:v>39674</c:v>
                </c:pt>
                <c:pt idx="570">
                  <c:v>39675</c:v>
                </c:pt>
                <c:pt idx="571">
                  <c:v>39678</c:v>
                </c:pt>
                <c:pt idx="572">
                  <c:v>39679</c:v>
                </c:pt>
                <c:pt idx="573">
                  <c:v>39680</c:v>
                </c:pt>
                <c:pt idx="574">
                  <c:v>39681</c:v>
                </c:pt>
                <c:pt idx="575">
                  <c:v>39682</c:v>
                </c:pt>
                <c:pt idx="576">
                  <c:v>39685</c:v>
                </c:pt>
                <c:pt idx="577">
                  <c:v>39686</c:v>
                </c:pt>
                <c:pt idx="578">
                  <c:v>39687</c:v>
                </c:pt>
                <c:pt idx="579">
                  <c:v>39688</c:v>
                </c:pt>
                <c:pt idx="580">
                  <c:v>39689</c:v>
                </c:pt>
                <c:pt idx="581">
                  <c:v>39692</c:v>
                </c:pt>
                <c:pt idx="582">
                  <c:v>39693</c:v>
                </c:pt>
                <c:pt idx="583">
                  <c:v>39694</c:v>
                </c:pt>
                <c:pt idx="584">
                  <c:v>39695</c:v>
                </c:pt>
                <c:pt idx="585">
                  <c:v>39696</c:v>
                </c:pt>
                <c:pt idx="586">
                  <c:v>39699</c:v>
                </c:pt>
                <c:pt idx="587">
                  <c:v>39700</c:v>
                </c:pt>
                <c:pt idx="588">
                  <c:v>39701</c:v>
                </c:pt>
                <c:pt idx="589">
                  <c:v>39702</c:v>
                </c:pt>
                <c:pt idx="590">
                  <c:v>39703</c:v>
                </c:pt>
                <c:pt idx="591">
                  <c:v>39706</c:v>
                </c:pt>
                <c:pt idx="592">
                  <c:v>39707</c:v>
                </c:pt>
                <c:pt idx="593">
                  <c:v>39708</c:v>
                </c:pt>
                <c:pt idx="594">
                  <c:v>39709</c:v>
                </c:pt>
                <c:pt idx="595">
                  <c:v>39710</c:v>
                </c:pt>
                <c:pt idx="596">
                  <c:v>39713</c:v>
                </c:pt>
                <c:pt idx="597">
                  <c:v>39714</c:v>
                </c:pt>
                <c:pt idx="598">
                  <c:v>39715</c:v>
                </c:pt>
                <c:pt idx="599">
                  <c:v>39716</c:v>
                </c:pt>
                <c:pt idx="600">
                  <c:v>39717</c:v>
                </c:pt>
                <c:pt idx="601">
                  <c:v>39720</c:v>
                </c:pt>
                <c:pt idx="602">
                  <c:v>39721</c:v>
                </c:pt>
                <c:pt idx="603">
                  <c:v>39722</c:v>
                </c:pt>
                <c:pt idx="604">
                  <c:v>39723</c:v>
                </c:pt>
                <c:pt idx="605">
                  <c:v>39724</c:v>
                </c:pt>
                <c:pt idx="606">
                  <c:v>39727</c:v>
                </c:pt>
                <c:pt idx="607">
                  <c:v>39728</c:v>
                </c:pt>
                <c:pt idx="608">
                  <c:v>39729</c:v>
                </c:pt>
                <c:pt idx="609">
                  <c:v>39730</c:v>
                </c:pt>
                <c:pt idx="610">
                  <c:v>39731</c:v>
                </c:pt>
                <c:pt idx="611">
                  <c:v>39734</c:v>
                </c:pt>
                <c:pt idx="612">
                  <c:v>39735</c:v>
                </c:pt>
                <c:pt idx="613">
                  <c:v>39736</c:v>
                </c:pt>
                <c:pt idx="614">
                  <c:v>39737</c:v>
                </c:pt>
                <c:pt idx="615">
                  <c:v>39738</c:v>
                </c:pt>
                <c:pt idx="616">
                  <c:v>39741</c:v>
                </c:pt>
                <c:pt idx="617">
                  <c:v>39742</c:v>
                </c:pt>
                <c:pt idx="618">
                  <c:v>39743</c:v>
                </c:pt>
                <c:pt idx="619">
                  <c:v>39744</c:v>
                </c:pt>
                <c:pt idx="620">
                  <c:v>39745</c:v>
                </c:pt>
                <c:pt idx="621">
                  <c:v>39748</c:v>
                </c:pt>
                <c:pt idx="622">
                  <c:v>39749</c:v>
                </c:pt>
                <c:pt idx="623">
                  <c:v>39750</c:v>
                </c:pt>
                <c:pt idx="624">
                  <c:v>39751</c:v>
                </c:pt>
                <c:pt idx="625">
                  <c:v>39752</c:v>
                </c:pt>
                <c:pt idx="626">
                  <c:v>39755</c:v>
                </c:pt>
                <c:pt idx="627">
                  <c:v>39756</c:v>
                </c:pt>
                <c:pt idx="628">
                  <c:v>39757</c:v>
                </c:pt>
                <c:pt idx="629">
                  <c:v>39758</c:v>
                </c:pt>
                <c:pt idx="630">
                  <c:v>39759</c:v>
                </c:pt>
                <c:pt idx="631">
                  <c:v>39762</c:v>
                </c:pt>
                <c:pt idx="632">
                  <c:v>39763</c:v>
                </c:pt>
                <c:pt idx="633">
                  <c:v>39764</c:v>
                </c:pt>
                <c:pt idx="634">
                  <c:v>39765</c:v>
                </c:pt>
                <c:pt idx="635">
                  <c:v>39766</c:v>
                </c:pt>
                <c:pt idx="636">
                  <c:v>39769</c:v>
                </c:pt>
                <c:pt idx="637">
                  <c:v>39770</c:v>
                </c:pt>
                <c:pt idx="638">
                  <c:v>39771</c:v>
                </c:pt>
                <c:pt idx="639">
                  <c:v>39772</c:v>
                </c:pt>
                <c:pt idx="640">
                  <c:v>39773</c:v>
                </c:pt>
                <c:pt idx="641">
                  <c:v>39776</c:v>
                </c:pt>
                <c:pt idx="642">
                  <c:v>39777</c:v>
                </c:pt>
                <c:pt idx="643">
                  <c:v>39778</c:v>
                </c:pt>
                <c:pt idx="644">
                  <c:v>39779</c:v>
                </c:pt>
                <c:pt idx="645">
                  <c:v>39780</c:v>
                </c:pt>
                <c:pt idx="646">
                  <c:v>39783</c:v>
                </c:pt>
                <c:pt idx="647">
                  <c:v>39784</c:v>
                </c:pt>
                <c:pt idx="648">
                  <c:v>39785</c:v>
                </c:pt>
                <c:pt idx="649">
                  <c:v>39786</c:v>
                </c:pt>
                <c:pt idx="650">
                  <c:v>39787</c:v>
                </c:pt>
                <c:pt idx="651">
                  <c:v>39790</c:v>
                </c:pt>
                <c:pt idx="652">
                  <c:v>39791</c:v>
                </c:pt>
                <c:pt idx="653">
                  <c:v>39792</c:v>
                </c:pt>
                <c:pt idx="654">
                  <c:v>39793</c:v>
                </c:pt>
                <c:pt idx="655">
                  <c:v>39794</c:v>
                </c:pt>
                <c:pt idx="656">
                  <c:v>39797</c:v>
                </c:pt>
                <c:pt idx="657">
                  <c:v>39798</c:v>
                </c:pt>
                <c:pt idx="658">
                  <c:v>39799</c:v>
                </c:pt>
                <c:pt idx="659">
                  <c:v>39800</c:v>
                </c:pt>
                <c:pt idx="660">
                  <c:v>39801</c:v>
                </c:pt>
                <c:pt idx="661">
                  <c:v>39804</c:v>
                </c:pt>
                <c:pt idx="662">
                  <c:v>39805</c:v>
                </c:pt>
                <c:pt idx="663">
                  <c:v>39806</c:v>
                </c:pt>
                <c:pt idx="664">
                  <c:v>39807</c:v>
                </c:pt>
                <c:pt idx="665">
                  <c:v>39808</c:v>
                </c:pt>
                <c:pt idx="666">
                  <c:v>39811</c:v>
                </c:pt>
                <c:pt idx="667">
                  <c:v>39812</c:v>
                </c:pt>
                <c:pt idx="668">
                  <c:v>39813</c:v>
                </c:pt>
                <c:pt idx="669">
                  <c:v>39814</c:v>
                </c:pt>
                <c:pt idx="670">
                  <c:v>39815</c:v>
                </c:pt>
                <c:pt idx="671">
                  <c:v>39818</c:v>
                </c:pt>
                <c:pt idx="672">
                  <c:v>39819</c:v>
                </c:pt>
                <c:pt idx="673">
                  <c:v>39820</c:v>
                </c:pt>
                <c:pt idx="674">
                  <c:v>39821</c:v>
                </c:pt>
                <c:pt idx="675">
                  <c:v>39822</c:v>
                </c:pt>
                <c:pt idx="676">
                  <c:v>39825</c:v>
                </c:pt>
                <c:pt idx="677">
                  <c:v>39826</c:v>
                </c:pt>
                <c:pt idx="678">
                  <c:v>39827</c:v>
                </c:pt>
                <c:pt idx="679">
                  <c:v>39828</c:v>
                </c:pt>
                <c:pt idx="680">
                  <c:v>39829</c:v>
                </c:pt>
                <c:pt idx="681">
                  <c:v>39832</c:v>
                </c:pt>
                <c:pt idx="682">
                  <c:v>39833</c:v>
                </c:pt>
                <c:pt idx="683">
                  <c:v>39834</c:v>
                </c:pt>
                <c:pt idx="684">
                  <c:v>39835</c:v>
                </c:pt>
                <c:pt idx="685">
                  <c:v>39836</c:v>
                </c:pt>
                <c:pt idx="686">
                  <c:v>39839</c:v>
                </c:pt>
                <c:pt idx="687">
                  <c:v>39840</c:v>
                </c:pt>
                <c:pt idx="688">
                  <c:v>39841</c:v>
                </c:pt>
                <c:pt idx="689">
                  <c:v>39842</c:v>
                </c:pt>
                <c:pt idx="690">
                  <c:v>39843</c:v>
                </c:pt>
                <c:pt idx="691">
                  <c:v>39846</c:v>
                </c:pt>
                <c:pt idx="692">
                  <c:v>39847</c:v>
                </c:pt>
                <c:pt idx="693">
                  <c:v>39848</c:v>
                </c:pt>
                <c:pt idx="694">
                  <c:v>39849</c:v>
                </c:pt>
                <c:pt idx="695">
                  <c:v>39850</c:v>
                </c:pt>
                <c:pt idx="696">
                  <c:v>39853</c:v>
                </c:pt>
                <c:pt idx="697">
                  <c:v>39854</c:v>
                </c:pt>
                <c:pt idx="698">
                  <c:v>39855</c:v>
                </c:pt>
                <c:pt idx="699">
                  <c:v>39856</c:v>
                </c:pt>
                <c:pt idx="700">
                  <c:v>39857</c:v>
                </c:pt>
                <c:pt idx="701">
                  <c:v>39860</c:v>
                </c:pt>
                <c:pt idx="702">
                  <c:v>39861</c:v>
                </c:pt>
                <c:pt idx="703">
                  <c:v>39862</c:v>
                </c:pt>
                <c:pt idx="704">
                  <c:v>39863</c:v>
                </c:pt>
                <c:pt idx="705">
                  <c:v>39864</c:v>
                </c:pt>
                <c:pt idx="706">
                  <c:v>39867</c:v>
                </c:pt>
                <c:pt idx="707">
                  <c:v>39868</c:v>
                </c:pt>
                <c:pt idx="708">
                  <c:v>39869</c:v>
                </c:pt>
                <c:pt idx="709">
                  <c:v>39870</c:v>
                </c:pt>
                <c:pt idx="710">
                  <c:v>39871</c:v>
                </c:pt>
                <c:pt idx="711">
                  <c:v>39874</c:v>
                </c:pt>
                <c:pt idx="712">
                  <c:v>39875</c:v>
                </c:pt>
                <c:pt idx="713">
                  <c:v>39876</c:v>
                </c:pt>
                <c:pt idx="714">
                  <c:v>39877</c:v>
                </c:pt>
                <c:pt idx="715">
                  <c:v>39878</c:v>
                </c:pt>
                <c:pt idx="716">
                  <c:v>39881</c:v>
                </c:pt>
                <c:pt idx="717">
                  <c:v>39882</c:v>
                </c:pt>
                <c:pt idx="718">
                  <c:v>39883</c:v>
                </c:pt>
                <c:pt idx="719">
                  <c:v>39884</c:v>
                </c:pt>
                <c:pt idx="720">
                  <c:v>39885</c:v>
                </c:pt>
                <c:pt idx="721">
                  <c:v>39888</c:v>
                </c:pt>
                <c:pt idx="722">
                  <c:v>39889</c:v>
                </c:pt>
                <c:pt idx="723">
                  <c:v>39890</c:v>
                </c:pt>
                <c:pt idx="724">
                  <c:v>39891</c:v>
                </c:pt>
                <c:pt idx="725">
                  <c:v>39892</c:v>
                </c:pt>
                <c:pt idx="726">
                  <c:v>39895</c:v>
                </c:pt>
                <c:pt idx="727">
                  <c:v>39896</c:v>
                </c:pt>
                <c:pt idx="728">
                  <c:v>39897</c:v>
                </c:pt>
                <c:pt idx="729">
                  <c:v>39898</c:v>
                </c:pt>
                <c:pt idx="730">
                  <c:v>39899</c:v>
                </c:pt>
                <c:pt idx="731">
                  <c:v>39902</c:v>
                </c:pt>
                <c:pt idx="732">
                  <c:v>39903</c:v>
                </c:pt>
                <c:pt idx="733">
                  <c:v>39904</c:v>
                </c:pt>
                <c:pt idx="734">
                  <c:v>39905</c:v>
                </c:pt>
                <c:pt idx="735">
                  <c:v>39906</c:v>
                </c:pt>
                <c:pt idx="736">
                  <c:v>39909</c:v>
                </c:pt>
                <c:pt idx="737">
                  <c:v>39910</c:v>
                </c:pt>
                <c:pt idx="738">
                  <c:v>39911</c:v>
                </c:pt>
                <c:pt idx="739">
                  <c:v>39912</c:v>
                </c:pt>
                <c:pt idx="740">
                  <c:v>39913</c:v>
                </c:pt>
                <c:pt idx="741">
                  <c:v>39916</c:v>
                </c:pt>
                <c:pt idx="742">
                  <c:v>39917</c:v>
                </c:pt>
                <c:pt idx="743">
                  <c:v>39918</c:v>
                </c:pt>
                <c:pt idx="744">
                  <c:v>39919</c:v>
                </c:pt>
                <c:pt idx="745">
                  <c:v>39920</c:v>
                </c:pt>
                <c:pt idx="746">
                  <c:v>39923</c:v>
                </c:pt>
                <c:pt idx="747">
                  <c:v>39924</c:v>
                </c:pt>
                <c:pt idx="748">
                  <c:v>39925</c:v>
                </c:pt>
                <c:pt idx="749">
                  <c:v>39926</c:v>
                </c:pt>
                <c:pt idx="750">
                  <c:v>39927</c:v>
                </c:pt>
                <c:pt idx="751">
                  <c:v>39930</c:v>
                </c:pt>
                <c:pt idx="752">
                  <c:v>39931</c:v>
                </c:pt>
                <c:pt idx="753">
                  <c:v>39932</c:v>
                </c:pt>
                <c:pt idx="754">
                  <c:v>39933</c:v>
                </c:pt>
                <c:pt idx="755">
                  <c:v>39934</c:v>
                </c:pt>
                <c:pt idx="756">
                  <c:v>39937</c:v>
                </c:pt>
                <c:pt idx="757">
                  <c:v>39938</c:v>
                </c:pt>
                <c:pt idx="758">
                  <c:v>39939</c:v>
                </c:pt>
                <c:pt idx="759">
                  <c:v>39940</c:v>
                </c:pt>
                <c:pt idx="760">
                  <c:v>39941</c:v>
                </c:pt>
                <c:pt idx="761">
                  <c:v>39944</c:v>
                </c:pt>
                <c:pt idx="762">
                  <c:v>39945</c:v>
                </c:pt>
                <c:pt idx="763">
                  <c:v>39946</c:v>
                </c:pt>
                <c:pt idx="764">
                  <c:v>39947</c:v>
                </c:pt>
                <c:pt idx="765">
                  <c:v>39948</c:v>
                </c:pt>
                <c:pt idx="766">
                  <c:v>39951</c:v>
                </c:pt>
                <c:pt idx="767">
                  <c:v>39952</c:v>
                </c:pt>
                <c:pt idx="768">
                  <c:v>39953</c:v>
                </c:pt>
                <c:pt idx="769">
                  <c:v>39954</c:v>
                </c:pt>
                <c:pt idx="770">
                  <c:v>39955</c:v>
                </c:pt>
                <c:pt idx="771">
                  <c:v>39958</c:v>
                </c:pt>
                <c:pt idx="772">
                  <c:v>39959</c:v>
                </c:pt>
                <c:pt idx="773">
                  <c:v>39960</c:v>
                </c:pt>
                <c:pt idx="774">
                  <c:v>39961</c:v>
                </c:pt>
                <c:pt idx="775">
                  <c:v>39962</c:v>
                </c:pt>
                <c:pt idx="776">
                  <c:v>39965</c:v>
                </c:pt>
                <c:pt idx="777">
                  <c:v>39966</c:v>
                </c:pt>
                <c:pt idx="778">
                  <c:v>39967</c:v>
                </c:pt>
                <c:pt idx="779">
                  <c:v>39968</c:v>
                </c:pt>
                <c:pt idx="780">
                  <c:v>39969</c:v>
                </c:pt>
                <c:pt idx="781">
                  <c:v>39972</c:v>
                </c:pt>
                <c:pt idx="782">
                  <c:v>39973</c:v>
                </c:pt>
                <c:pt idx="783">
                  <c:v>39974</c:v>
                </c:pt>
                <c:pt idx="784">
                  <c:v>39975</c:v>
                </c:pt>
                <c:pt idx="785">
                  <c:v>39976</c:v>
                </c:pt>
                <c:pt idx="786">
                  <c:v>39979</c:v>
                </c:pt>
                <c:pt idx="787">
                  <c:v>39980</c:v>
                </c:pt>
                <c:pt idx="788">
                  <c:v>39981</c:v>
                </c:pt>
                <c:pt idx="789">
                  <c:v>39982</c:v>
                </c:pt>
                <c:pt idx="790">
                  <c:v>39983</c:v>
                </c:pt>
                <c:pt idx="791">
                  <c:v>39986</c:v>
                </c:pt>
                <c:pt idx="792">
                  <c:v>39987</c:v>
                </c:pt>
                <c:pt idx="793">
                  <c:v>39988</c:v>
                </c:pt>
                <c:pt idx="794">
                  <c:v>39989</c:v>
                </c:pt>
                <c:pt idx="795">
                  <c:v>39990</c:v>
                </c:pt>
                <c:pt idx="796">
                  <c:v>39993</c:v>
                </c:pt>
                <c:pt idx="797">
                  <c:v>39994</c:v>
                </c:pt>
                <c:pt idx="798">
                  <c:v>39995</c:v>
                </c:pt>
                <c:pt idx="799">
                  <c:v>39996</c:v>
                </c:pt>
                <c:pt idx="800">
                  <c:v>39997</c:v>
                </c:pt>
                <c:pt idx="801">
                  <c:v>40000</c:v>
                </c:pt>
                <c:pt idx="802">
                  <c:v>40001</c:v>
                </c:pt>
                <c:pt idx="803">
                  <c:v>40002</c:v>
                </c:pt>
                <c:pt idx="804">
                  <c:v>40003</c:v>
                </c:pt>
                <c:pt idx="805">
                  <c:v>40004</c:v>
                </c:pt>
                <c:pt idx="806">
                  <c:v>40007</c:v>
                </c:pt>
                <c:pt idx="807">
                  <c:v>40008</c:v>
                </c:pt>
                <c:pt idx="808">
                  <c:v>40009</c:v>
                </c:pt>
                <c:pt idx="809">
                  <c:v>40010</c:v>
                </c:pt>
                <c:pt idx="810">
                  <c:v>40011</c:v>
                </c:pt>
                <c:pt idx="811">
                  <c:v>40014</c:v>
                </c:pt>
                <c:pt idx="812">
                  <c:v>40015</c:v>
                </c:pt>
                <c:pt idx="813">
                  <c:v>40016</c:v>
                </c:pt>
                <c:pt idx="814">
                  <c:v>40017</c:v>
                </c:pt>
                <c:pt idx="815">
                  <c:v>40018</c:v>
                </c:pt>
                <c:pt idx="816">
                  <c:v>40021</c:v>
                </c:pt>
                <c:pt idx="817">
                  <c:v>40022</c:v>
                </c:pt>
                <c:pt idx="818">
                  <c:v>40023</c:v>
                </c:pt>
                <c:pt idx="819">
                  <c:v>40024</c:v>
                </c:pt>
                <c:pt idx="820">
                  <c:v>40025</c:v>
                </c:pt>
                <c:pt idx="821">
                  <c:v>40028</c:v>
                </c:pt>
                <c:pt idx="822">
                  <c:v>40029</c:v>
                </c:pt>
                <c:pt idx="823">
                  <c:v>40030</c:v>
                </c:pt>
                <c:pt idx="824">
                  <c:v>40031</c:v>
                </c:pt>
                <c:pt idx="825">
                  <c:v>40032</c:v>
                </c:pt>
                <c:pt idx="826">
                  <c:v>40035</c:v>
                </c:pt>
                <c:pt idx="827">
                  <c:v>40036</c:v>
                </c:pt>
                <c:pt idx="828">
                  <c:v>40037</c:v>
                </c:pt>
                <c:pt idx="829">
                  <c:v>40038</c:v>
                </c:pt>
                <c:pt idx="830">
                  <c:v>40039</c:v>
                </c:pt>
                <c:pt idx="831">
                  <c:v>40042</c:v>
                </c:pt>
                <c:pt idx="832">
                  <c:v>40043</c:v>
                </c:pt>
                <c:pt idx="833">
                  <c:v>40044</c:v>
                </c:pt>
                <c:pt idx="834">
                  <c:v>40045</c:v>
                </c:pt>
                <c:pt idx="835">
                  <c:v>40046</c:v>
                </c:pt>
                <c:pt idx="836">
                  <c:v>40049</c:v>
                </c:pt>
                <c:pt idx="837">
                  <c:v>40050</c:v>
                </c:pt>
                <c:pt idx="838">
                  <c:v>40051</c:v>
                </c:pt>
                <c:pt idx="839">
                  <c:v>40052</c:v>
                </c:pt>
                <c:pt idx="840">
                  <c:v>40053</c:v>
                </c:pt>
                <c:pt idx="841">
                  <c:v>40056</c:v>
                </c:pt>
                <c:pt idx="842">
                  <c:v>40057</c:v>
                </c:pt>
                <c:pt idx="843">
                  <c:v>40058</c:v>
                </c:pt>
                <c:pt idx="844">
                  <c:v>40059</c:v>
                </c:pt>
                <c:pt idx="845">
                  <c:v>40060</c:v>
                </c:pt>
                <c:pt idx="846">
                  <c:v>40063</c:v>
                </c:pt>
                <c:pt idx="847">
                  <c:v>40064</c:v>
                </c:pt>
                <c:pt idx="848">
                  <c:v>40065</c:v>
                </c:pt>
                <c:pt idx="849">
                  <c:v>40066</c:v>
                </c:pt>
                <c:pt idx="850">
                  <c:v>40067</c:v>
                </c:pt>
                <c:pt idx="851">
                  <c:v>40070</c:v>
                </c:pt>
                <c:pt idx="852">
                  <c:v>40071</c:v>
                </c:pt>
                <c:pt idx="853">
                  <c:v>40072</c:v>
                </c:pt>
                <c:pt idx="854">
                  <c:v>40073</c:v>
                </c:pt>
                <c:pt idx="855">
                  <c:v>40074</c:v>
                </c:pt>
                <c:pt idx="856">
                  <c:v>40077</c:v>
                </c:pt>
                <c:pt idx="857">
                  <c:v>40078</c:v>
                </c:pt>
                <c:pt idx="858">
                  <c:v>40079</c:v>
                </c:pt>
                <c:pt idx="859">
                  <c:v>40080</c:v>
                </c:pt>
                <c:pt idx="860">
                  <c:v>40081</c:v>
                </c:pt>
                <c:pt idx="861">
                  <c:v>40084</c:v>
                </c:pt>
                <c:pt idx="862">
                  <c:v>40085</c:v>
                </c:pt>
                <c:pt idx="863">
                  <c:v>40086</c:v>
                </c:pt>
                <c:pt idx="864">
                  <c:v>40087</c:v>
                </c:pt>
                <c:pt idx="865">
                  <c:v>40088</c:v>
                </c:pt>
                <c:pt idx="866">
                  <c:v>40091</c:v>
                </c:pt>
                <c:pt idx="867">
                  <c:v>40092</c:v>
                </c:pt>
                <c:pt idx="868">
                  <c:v>40093</c:v>
                </c:pt>
                <c:pt idx="869">
                  <c:v>40094</c:v>
                </c:pt>
                <c:pt idx="870">
                  <c:v>40095</c:v>
                </c:pt>
                <c:pt idx="871">
                  <c:v>40098</c:v>
                </c:pt>
                <c:pt idx="872">
                  <c:v>40099</c:v>
                </c:pt>
                <c:pt idx="873">
                  <c:v>40100</c:v>
                </c:pt>
                <c:pt idx="874">
                  <c:v>40101</c:v>
                </c:pt>
                <c:pt idx="875">
                  <c:v>40102</c:v>
                </c:pt>
                <c:pt idx="876">
                  <c:v>40105</c:v>
                </c:pt>
                <c:pt idx="877">
                  <c:v>40106</c:v>
                </c:pt>
                <c:pt idx="878">
                  <c:v>40107</c:v>
                </c:pt>
                <c:pt idx="879">
                  <c:v>40108</c:v>
                </c:pt>
                <c:pt idx="880">
                  <c:v>40109</c:v>
                </c:pt>
                <c:pt idx="881">
                  <c:v>40112</c:v>
                </c:pt>
                <c:pt idx="882">
                  <c:v>40113</c:v>
                </c:pt>
                <c:pt idx="883">
                  <c:v>40114</c:v>
                </c:pt>
                <c:pt idx="884">
                  <c:v>40115</c:v>
                </c:pt>
                <c:pt idx="885">
                  <c:v>40116</c:v>
                </c:pt>
                <c:pt idx="886">
                  <c:v>40119</c:v>
                </c:pt>
                <c:pt idx="887">
                  <c:v>40120</c:v>
                </c:pt>
                <c:pt idx="888">
                  <c:v>40121</c:v>
                </c:pt>
                <c:pt idx="889">
                  <c:v>40122</c:v>
                </c:pt>
                <c:pt idx="890">
                  <c:v>40123</c:v>
                </c:pt>
                <c:pt idx="891">
                  <c:v>40126</c:v>
                </c:pt>
                <c:pt idx="892">
                  <c:v>40127</c:v>
                </c:pt>
                <c:pt idx="893">
                  <c:v>40128</c:v>
                </c:pt>
                <c:pt idx="894">
                  <c:v>40129</c:v>
                </c:pt>
                <c:pt idx="895">
                  <c:v>40130</c:v>
                </c:pt>
                <c:pt idx="896">
                  <c:v>40133</c:v>
                </c:pt>
                <c:pt idx="897">
                  <c:v>40134</c:v>
                </c:pt>
                <c:pt idx="898">
                  <c:v>40135</c:v>
                </c:pt>
                <c:pt idx="899">
                  <c:v>40136</c:v>
                </c:pt>
                <c:pt idx="900">
                  <c:v>40137</c:v>
                </c:pt>
                <c:pt idx="901">
                  <c:v>40140</c:v>
                </c:pt>
                <c:pt idx="902">
                  <c:v>40141</c:v>
                </c:pt>
                <c:pt idx="903">
                  <c:v>40142</c:v>
                </c:pt>
                <c:pt idx="904">
                  <c:v>40143</c:v>
                </c:pt>
                <c:pt idx="905">
                  <c:v>40144</c:v>
                </c:pt>
                <c:pt idx="906">
                  <c:v>40147</c:v>
                </c:pt>
                <c:pt idx="907">
                  <c:v>40148</c:v>
                </c:pt>
                <c:pt idx="908">
                  <c:v>40149</c:v>
                </c:pt>
                <c:pt idx="909">
                  <c:v>40150</c:v>
                </c:pt>
                <c:pt idx="910">
                  <c:v>40151</c:v>
                </c:pt>
                <c:pt idx="911">
                  <c:v>40154</c:v>
                </c:pt>
                <c:pt idx="912">
                  <c:v>40155</c:v>
                </c:pt>
                <c:pt idx="913">
                  <c:v>40156</c:v>
                </c:pt>
                <c:pt idx="914">
                  <c:v>40157</c:v>
                </c:pt>
                <c:pt idx="915">
                  <c:v>40158</c:v>
                </c:pt>
                <c:pt idx="916">
                  <c:v>40161</c:v>
                </c:pt>
                <c:pt idx="917">
                  <c:v>40162</c:v>
                </c:pt>
                <c:pt idx="918">
                  <c:v>40163</c:v>
                </c:pt>
                <c:pt idx="919">
                  <c:v>40164</c:v>
                </c:pt>
                <c:pt idx="920">
                  <c:v>40165</c:v>
                </c:pt>
                <c:pt idx="921">
                  <c:v>40168</c:v>
                </c:pt>
                <c:pt idx="922">
                  <c:v>40169</c:v>
                </c:pt>
                <c:pt idx="923">
                  <c:v>40170</c:v>
                </c:pt>
                <c:pt idx="924">
                  <c:v>40171</c:v>
                </c:pt>
                <c:pt idx="925">
                  <c:v>40172</c:v>
                </c:pt>
                <c:pt idx="926">
                  <c:v>40175</c:v>
                </c:pt>
                <c:pt idx="927">
                  <c:v>40176</c:v>
                </c:pt>
                <c:pt idx="928">
                  <c:v>40177</c:v>
                </c:pt>
                <c:pt idx="929">
                  <c:v>40178</c:v>
                </c:pt>
                <c:pt idx="930">
                  <c:v>40179</c:v>
                </c:pt>
                <c:pt idx="931">
                  <c:v>40182</c:v>
                </c:pt>
                <c:pt idx="932">
                  <c:v>40183</c:v>
                </c:pt>
                <c:pt idx="933">
                  <c:v>40184</c:v>
                </c:pt>
                <c:pt idx="934">
                  <c:v>40185</c:v>
                </c:pt>
                <c:pt idx="935">
                  <c:v>40186</c:v>
                </c:pt>
                <c:pt idx="936">
                  <c:v>40189</c:v>
                </c:pt>
                <c:pt idx="937">
                  <c:v>40190</c:v>
                </c:pt>
                <c:pt idx="938">
                  <c:v>40191</c:v>
                </c:pt>
                <c:pt idx="939">
                  <c:v>40192</c:v>
                </c:pt>
                <c:pt idx="940">
                  <c:v>40193</c:v>
                </c:pt>
                <c:pt idx="941">
                  <c:v>40196</c:v>
                </c:pt>
                <c:pt idx="942">
                  <c:v>40197</c:v>
                </c:pt>
                <c:pt idx="943">
                  <c:v>40198</c:v>
                </c:pt>
                <c:pt idx="944">
                  <c:v>40199</c:v>
                </c:pt>
                <c:pt idx="945">
                  <c:v>40200</c:v>
                </c:pt>
                <c:pt idx="946">
                  <c:v>40203</c:v>
                </c:pt>
                <c:pt idx="947">
                  <c:v>40204</c:v>
                </c:pt>
                <c:pt idx="948">
                  <c:v>40205</c:v>
                </c:pt>
                <c:pt idx="949">
                  <c:v>40206</c:v>
                </c:pt>
                <c:pt idx="950">
                  <c:v>40207</c:v>
                </c:pt>
                <c:pt idx="951">
                  <c:v>40210</c:v>
                </c:pt>
                <c:pt idx="952">
                  <c:v>40211</c:v>
                </c:pt>
                <c:pt idx="953">
                  <c:v>40212</c:v>
                </c:pt>
                <c:pt idx="954">
                  <c:v>40213</c:v>
                </c:pt>
                <c:pt idx="955">
                  <c:v>40214</c:v>
                </c:pt>
                <c:pt idx="956">
                  <c:v>40217</c:v>
                </c:pt>
                <c:pt idx="957">
                  <c:v>40218</c:v>
                </c:pt>
                <c:pt idx="958">
                  <c:v>40219</c:v>
                </c:pt>
                <c:pt idx="959">
                  <c:v>40220</c:v>
                </c:pt>
                <c:pt idx="960">
                  <c:v>40221</c:v>
                </c:pt>
                <c:pt idx="961">
                  <c:v>40224</c:v>
                </c:pt>
                <c:pt idx="962">
                  <c:v>40225</c:v>
                </c:pt>
                <c:pt idx="963">
                  <c:v>40226</c:v>
                </c:pt>
                <c:pt idx="964">
                  <c:v>40227</c:v>
                </c:pt>
                <c:pt idx="965">
                  <c:v>40228</c:v>
                </c:pt>
                <c:pt idx="966">
                  <c:v>40231</c:v>
                </c:pt>
                <c:pt idx="967">
                  <c:v>40232</c:v>
                </c:pt>
                <c:pt idx="968">
                  <c:v>40233</c:v>
                </c:pt>
                <c:pt idx="969">
                  <c:v>40234</c:v>
                </c:pt>
                <c:pt idx="970">
                  <c:v>40235</c:v>
                </c:pt>
                <c:pt idx="971">
                  <c:v>40238</c:v>
                </c:pt>
                <c:pt idx="972">
                  <c:v>40239</c:v>
                </c:pt>
                <c:pt idx="973">
                  <c:v>40240</c:v>
                </c:pt>
                <c:pt idx="974">
                  <c:v>40241</c:v>
                </c:pt>
                <c:pt idx="975">
                  <c:v>40242</c:v>
                </c:pt>
                <c:pt idx="976">
                  <c:v>40245</c:v>
                </c:pt>
                <c:pt idx="977">
                  <c:v>40246</c:v>
                </c:pt>
                <c:pt idx="978">
                  <c:v>40247</c:v>
                </c:pt>
                <c:pt idx="979">
                  <c:v>40248</c:v>
                </c:pt>
                <c:pt idx="980">
                  <c:v>40249</c:v>
                </c:pt>
                <c:pt idx="981">
                  <c:v>40252</c:v>
                </c:pt>
                <c:pt idx="982">
                  <c:v>40253</c:v>
                </c:pt>
                <c:pt idx="983">
                  <c:v>40254</c:v>
                </c:pt>
                <c:pt idx="984">
                  <c:v>40255</c:v>
                </c:pt>
                <c:pt idx="985">
                  <c:v>40256</c:v>
                </c:pt>
                <c:pt idx="986">
                  <c:v>40259</c:v>
                </c:pt>
                <c:pt idx="987">
                  <c:v>40260</c:v>
                </c:pt>
                <c:pt idx="988">
                  <c:v>40261</c:v>
                </c:pt>
                <c:pt idx="989">
                  <c:v>40262</c:v>
                </c:pt>
                <c:pt idx="990">
                  <c:v>40263</c:v>
                </c:pt>
                <c:pt idx="991">
                  <c:v>40266</c:v>
                </c:pt>
                <c:pt idx="992">
                  <c:v>40267</c:v>
                </c:pt>
                <c:pt idx="993">
                  <c:v>40268</c:v>
                </c:pt>
                <c:pt idx="994">
                  <c:v>40269</c:v>
                </c:pt>
                <c:pt idx="995">
                  <c:v>40270</c:v>
                </c:pt>
                <c:pt idx="996">
                  <c:v>40273</c:v>
                </c:pt>
                <c:pt idx="997">
                  <c:v>40274</c:v>
                </c:pt>
                <c:pt idx="998">
                  <c:v>40275</c:v>
                </c:pt>
                <c:pt idx="999">
                  <c:v>40276</c:v>
                </c:pt>
                <c:pt idx="1000">
                  <c:v>40277</c:v>
                </c:pt>
                <c:pt idx="1001">
                  <c:v>40280</c:v>
                </c:pt>
                <c:pt idx="1002">
                  <c:v>40281</c:v>
                </c:pt>
                <c:pt idx="1003">
                  <c:v>40282</c:v>
                </c:pt>
                <c:pt idx="1004">
                  <c:v>40283</c:v>
                </c:pt>
                <c:pt idx="1005">
                  <c:v>40284</c:v>
                </c:pt>
                <c:pt idx="1006">
                  <c:v>40287</c:v>
                </c:pt>
                <c:pt idx="1007">
                  <c:v>40288</c:v>
                </c:pt>
                <c:pt idx="1008">
                  <c:v>40289</c:v>
                </c:pt>
                <c:pt idx="1009">
                  <c:v>40290</c:v>
                </c:pt>
                <c:pt idx="1010">
                  <c:v>40291</c:v>
                </c:pt>
                <c:pt idx="1011">
                  <c:v>40294</c:v>
                </c:pt>
                <c:pt idx="1012">
                  <c:v>40295</c:v>
                </c:pt>
                <c:pt idx="1013">
                  <c:v>40296</c:v>
                </c:pt>
                <c:pt idx="1014">
                  <c:v>40297</c:v>
                </c:pt>
                <c:pt idx="1015">
                  <c:v>40298</c:v>
                </c:pt>
                <c:pt idx="1016">
                  <c:v>40301</c:v>
                </c:pt>
                <c:pt idx="1017">
                  <c:v>40302</c:v>
                </c:pt>
                <c:pt idx="1018">
                  <c:v>40303</c:v>
                </c:pt>
                <c:pt idx="1019">
                  <c:v>40304</c:v>
                </c:pt>
                <c:pt idx="1020">
                  <c:v>40305</c:v>
                </c:pt>
                <c:pt idx="1021">
                  <c:v>40308</c:v>
                </c:pt>
                <c:pt idx="1022">
                  <c:v>40309</c:v>
                </c:pt>
                <c:pt idx="1023">
                  <c:v>40310</c:v>
                </c:pt>
                <c:pt idx="1024">
                  <c:v>40311</c:v>
                </c:pt>
                <c:pt idx="1025">
                  <c:v>40312</c:v>
                </c:pt>
                <c:pt idx="1026">
                  <c:v>40315</c:v>
                </c:pt>
                <c:pt idx="1027">
                  <c:v>40316</c:v>
                </c:pt>
                <c:pt idx="1028">
                  <c:v>40317</c:v>
                </c:pt>
                <c:pt idx="1029">
                  <c:v>40318</c:v>
                </c:pt>
                <c:pt idx="1030">
                  <c:v>40319</c:v>
                </c:pt>
                <c:pt idx="1031">
                  <c:v>40322</c:v>
                </c:pt>
                <c:pt idx="1032">
                  <c:v>40323</c:v>
                </c:pt>
                <c:pt idx="1033">
                  <c:v>40324</c:v>
                </c:pt>
                <c:pt idx="1034">
                  <c:v>40325</c:v>
                </c:pt>
                <c:pt idx="1035">
                  <c:v>40326</c:v>
                </c:pt>
                <c:pt idx="1036">
                  <c:v>40329</c:v>
                </c:pt>
                <c:pt idx="1037">
                  <c:v>40330</c:v>
                </c:pt>
                <c:pt idx="1038">
                  <c:v>40331</c:v>
                </c:pt>
                <c:pt idx="1039">
                  <c:v>40332</c:v>
                </c:pt>
                <c:pt idx="1040">
                  <c:v>40333</c:v>
                </c:pt>
                <c:pt idx="1041">
                  <c:v>40336</c:v>
                </c:pt>
                <c:pt idx="1042">
                  <c:v>40337</c:v>
                </c:pt>
                <c:pt idx="1043">
                  <c:v>40338</c:v>
                </c:pt>
                <c:pt idx="1044">
                  <c:v>40339</c:v>
                </c:pt>
                <c:pt idx="1045">
                  <c:v>40340</c:v>
                </c:pt>
                <c:pt idx="1046">
                  <c:v>40343</c:v>
                </c:pt>
                <c:pt idx="1047">
                  <c:v>40344</c:v>
                </c:pt>
                <c:pt idx="1048">
                  <c:v>40345</c:v>
                </c:pt>
                <c:pt idx="1049">
                  <c:v>40346</c:v>
                </c:pt>
                <c:pt idx="1050">
                  <c:v>40347</c:v>
                </c:pt>
                <c:pt idx="1051">
                  <c:v>40350</c:v>
                </c:pt>
                <c:pt idx="1052">
                  <c:v>40351</c:v>
                </c:pt>
                <c:pt idx="1053">
                  <c:v>40352</c:v>
                </c:pt>
                <c:pt idx="1054">
                  <c:v>40353</c:v>
                </c:pt>
                <c:pt idx="1055">
                  <c:v>40354</c:v>
                </c:pt>
                <c:pt idx="1056">
                  <c:v>40357</c:v>
                </c:pt>
                <c:pt idx="1057">
                  <c:v>40358</c:v>
                </c:pt>
                <c:pt idx="1058">
                  <c:v>40359</c:v>
                </c:pt>
                <c:pt idx="1059">
                  <c:v>40360</c:v>
                </c:pt>
                <c:pt idx="1060">
                  <c:v>40361</c:v>
                </c:pt>
                <c:pt idx="1061">
                  <c:v>40364</c:v>
                </c:pt>
                <c:pt idx="1062">
                  <c:v>40365</c:v>
                </c:pt>
                <c:pt idx="1063">
                  <c:v>40366</c:v>
                </c:pt>
                <c:pt idx="1064">
                  <c:v>40367</c:v>
                </c:pt>
                <c:pt idx="1065">
                  <c:v>40368</c:v>
                </c:pt>
                <c:pt idx="1066">
                  <c:v>40371</c:v>
                </c:pt>
                <c:pt idx="1067">
                  <c:v>40372</c:v>
                </c:pt>
                <c:pt idx="1068">
                  <c:v>40373</c:v>
                </c:pt>
                <c:pt idx="1069">
                  <c:v>40374</c:v>
                </c:pt>
                <c:pt idx="1070">
                  <c:v>40375</c:v>
                </c:pt>
                <c:pt idx="1071">
                  <c:v>40378</c:v>
                </c:pt>
                <c:pt idx="1072">
                  <c:v>40379</c:v>
                </c:pt>
                <c:pt idx="1073">
                  <c:v>40380</c:v>
                </c:pt>
                <c:pt idx="1074">
                  <c:v>40381</c:v>
                </c:pt>
                <c:pt idx="1075">
                  <c:v>40382</c:v>
                </c:pt>
                <c:pt idx="1076">
                  <c:v>40385</c:v>
                </c:pt>
                <c:pt idx="1077">
                  <c:v>40386</c:v>
                </c:pt>
                <c:pt idx="1078">
                  <c:v>40387</c:v>
                </c:pt>
                <c:pt idx="1079">
                  <c:v>40388</c:v>
                </c:pt>
                <c:pt idx="1080">
                  <c:v>40389</c:v>
                </c:pt>
                <c:pt idx="1081">
                  <c:v>40392</c:v>
                </c:pt>
                <c:pt idx="1082">
                  <c:v>40393</c:v>
                </c:pt>
                <c:pt idx="1083">
                  <c:v>40394</c:v>
                </c:pt>
                <c:pt idx="1084">
                  <c:v>40395</c:v>
                </c:pt>
                <c:pt idx="1085">
                  <c:v>40396</c:v>
                </c:pt>
                <c:pt idx="1086">
                  <c:v>40399</c:v>
                </c:pt>
                <c:pt idx="1087">
                  <c:v>40400</c:v>
                </c:pt>
                <c:pt idx="1088">
                  <c:v>40401</c:v>
                </c:pt>
                <c:pt idx="1089">
                  <c:v>40402</c:v>
                </c:pt>
                <c:pt idx="1090">
                  <c:v>40403</c:v>
                </c:pt>
                <c:pt idx="1091">
                  <c:v>40406</c:v>
                </c:pt>
                <c:pt idx="1092">
                  <c:v>40407</c:v>
                </c:pt>
                <c:pt idx="1093">
                  <c:v>40408</c:v>
                </c:pt>
                <c:pt idx="1094">
                  <c:v>40409</c:v>
                </c:pt>
                <c:pt idx="1095">
                  <c:v>40410</c:v>
                </c:pt>
                <c:pt idx="1096">
                  <c:v>40413</c:v>
                </c:pt>
                <c:pt idx="1097">
                  <c:v>40414</c:v>
                </c:pt>
                <c:pt idx="1098">
                  <c:v>40415</c:v>
                </c:pt>
                <c:pt idx="1099">
                  <c:v>40416</c:v>
                </c:pt>
                <c:pt idx="1100">
                  <c:v>40417</c:v>
                </c:pt>
                <c:pt idx="1101">
                  <c:v>40420</c:v>
                </c:pt>
                <c:pt idx="1102">
                  <c:v>40421</c:v>
                </c:pt>
                <c:pt idx="1103">
                  <c:v>40422</c:v>
                </c:pt>
                <c:pt idx="1104">
                  <c:v>40423</c:v>
                </c:pt>
                <c:pt idx="1105">
                  <c:v>40424</c:v>
                </c:pt>
                <c:pt idx="1106">
                  <c:v>40427</c:v>
                </c:pt>
                <c:pt idx="1107">
                  <c:v>40428</c:v>
                </c:pt>
                <c:pt idx="1108">
                  <c:v>40429</c:v>
                </c:pt>
                <c:pt idx="1109">
                  <c:v>40430</c:v>
                </c:pt>
                <c:pt idx="1110">
                  <c:v>40431</c:v>
                </c:pt>
                <c:pt idx="1111">
                  <c:v>40434</c:v>
                </c:pt>
                <c:pt idx="1112">
                  <c:v>40435</c:v>
                </c:pt>
                <c:pt idx="1113">
                  <c:v>40436</c:v>
                </c:pt>
                <c:pt idx="1114">
                  <c:v>40437</c:v>
                </c:pt>
                <c:pt idx="1115">
                  <c:v>40438</c:v>
                </c:pt>
                <c:pt idx="1116">
                  <c:v>40441</c:v>
                </c:pt>
                <c:pt idx="1117">
                  <c:v>40442</c:v>
                </c:pt>
                <c:pt idx="1118">
                  <c:v>40443</c:v>
                </c:pt>
                <c:pt idx="1119">
                  <c:v>40444</c:v>
                </c:pt>
                <c:pt idx="1120">
                  <c:v>40445</c:v>
                </c:pt>
                <c:pt idx="1121">
                  <c:v>40448</c:v>
                </c:pt>
                <c:pt idx="1122">
                  <c:v>40449</c:v>
                </c:pt>
                <c:pt idx="1123">
                  <c:v>40450</c:v>
                </c:pt>
                <c:pt idx="1124">
                  <c:v>40451</c:v>
                </c:pt>
                <c:pt idx="1125">
                  <c:v>40452</c:v>
                </c:pt>
                <c:pt idx="1126">
                  <c:v>40455</c:v>
                </c:pt>
                <c:pt idx="1127">
                  <c:v>40456</c:v>
                </c:pt>
                <c:pt idx="1128">
                  <c:v>40457</c:v>
                </c:pt>
                <c:pt idx="1129">
                  <c:v>40458</c:v>
                </c:pt>
                <c:pt idx="1130">
                  <c:v>40459</c:v>
                </c:pt>
                <c:pt idx="1131">
                  <c:v>40462</c:v>
                </c:pt>
                <c:pt idx="1132">
                  <c:v>40463</c:v>
                </c:pt>
                <c:pt idx="1133">
                  <c:v>40464</c:v>
                </c:pt>
                <c:pt idx="1134">
                  <c:v>40465</c:v>
                </c:pt>
                <c:pt idx="1135">
                  <c:v>40466</c:v>
                </c:pt>
                <c:pt idx="1136">
                  <c:v>40469</c:v>
                </c:pt>
                <c:pt idx="1137">
                  <c:v>40470</c:v>
                </c:pt>
                <c:pt idx="1138">
                  <c:v>40471</c:v>
                </c:pt>
                <c:pt idx="1139">
                  <c:v>40472</c:v>
                </c:pt>
                <c:pt idx="1140">
                  <c:v>40473</c:v>
                </c:pt>
                <c:pt idx="1141">
                  <c:v>40476</c:v>
                </c:pt>
                <c:pt idx="1142">
                  <c:v>40477</c:v>
                </c:pt>
                <c:pt idx="1143">
                  <c:v>40478</c:v>
                </c:pt>
                <c:pt idx="1144">
                  <c:v>40479</c:v>
                </c:pt>
                <c:pt idx="1145">
                  <c:v>40480</c:v>
                </c:pt>
                <c:pt idx="1146">
                  <c:v>40483</c:v>
                </c:pt>
                <c:pt idx="1147">
                  <c:v>40484</c:v>
                </c:pt>
                <c:pt idx="1148">
                  <c:v>40485</c:v>
                </c:pt>
                <c:pt idx="1149">
                  <c:v>40486</c:v>
                </c:pt>
                <c:pt idx="1150">
                  <c:v>40487</c:v>
                </c:pt>
                <c:pt idx="1151">
                  <c:v>40490</c:v>
                </c:pt>
                <c:pt idx="1152">
                  <c:v>40491</c:v>
                </c:pt>
                <c:pt idx="1153">
                  <c:v>40492</c:v>
                </c:pt>
                <c:pt idx="1154">
                  <c:v>40493</c:v>
                </c:pt>
                <c:pt idx="1155">
                  <c:v>40494</c:v>
                </c:pt>
                <c:pt idx="1156">
                  <c:v>40497</c:v>
                </c:pt>
                <c:pt idx="1157">
                  <c:v>40498</c:v>
                </c:pt>
                <c:pt idx="1158">
                  <c:v>40499</c:v>
                </c:pt>
                <c:pt idx="1159">
                  <c:v>40500</c:v>
                </c:pt>
                <c:pt idx="1160">
                  <c:v>40501</c:v>
                </c:pt>
                <c:pt idx="1161">
                  <c:v>40504</c:v>
                </c:pt>
                <c:pt idx="1162">
                  <c:v>40505</c:v>
                </c:pt>
                <c:pt idx="1163">
                  <c:v>40506</c:v>
                </c:pt>
                <c:pt idx="1164">
                  <c:v>40507</c:v>
                </c:pt>
                <c:pt idx="1165">
                  <c:v>40508</c:v>
                </c:pt>
                <c:pt idx="1166">
                  <c:v>40511</c:v>
                </c:pt>
                <c:pt idx="1167">
                  <c:v>40512</c:v>
                </c:pt>
                <c:pt idx="1168">
                  <c:v>40513</c:v>
                </c:pt>
                <c:pt idx="1169">
                  <c:v>40514</c:v>
                </c:pt>
                <c:pt idx="1170">
                  <c:v>40515</c:v>
                </c:pt>
                <c:pt idx="1171">
                  <c:v>40518</c:v>
                </c:pt>
                <c:pt idx="1172">
                  <c:v>40519</c:v>
                </c:pt>
                <c:pt idx="1173">
                  <c:v>40520</c:v>
                </c:pt>
                <c:pt idx="1174">
                  <c:v>40521</c:v>
                </c:pt>
                <c:pt idx="1175">
                  <c:v>40522</c:v>
                </c:pt>
                <c:pt idx="1176">
                  <c:v>40525</c:v>
                </c:pt>
                <c:pt idx="1177">
                  <c:v>40526</c:v>
                </c:pt>
                <c:pt idx="1178">
                  <c:v>40527</c:v>
                </c:pt>
                <c:pt idx="1179">
                  <c:v>40528</c:v>
                </c:pt>
                <c:pt idx="1180">
                  <c:v>40529</c:v>
                </c:pt>
                <c:pt idx="1181">
                  <c:v>40532</c:v>
                </c:pt>
                <c:pt idx="1182">
                  <c:v>40533</c:v>
                </c:pt>
                <c:pt idx="1183">
                  <c:v>40534</c:v>
                </c:pt>
                <c:pt idx="1184">
                  <c:v>40535</c:v>
                </c:pt>
                <c:pt idx="1185">
                  <c:v>40536</c:v>
                </c:pt>
                <c:pt idx="1186">
                  <c:v>40539</c:v>
                </c:pt>
                <c:pt idx="1187">
                  <c:v>40540</c:v>
                </c:pt>
                <c:pt idx="1188">
                  <c:v>40541</c:v>
                </c:pt>
                <c:pt idx="1189">
                  <c:v>40542</c:v>
                </c:pt>
                <c:pt idx="1190">
                  <c:v>40543</c:v>
                </c:pt>
                <c:pt idx="1191">
                  <c:v>40546</c:v>
                </c:pt>
                <c:pt idx="1192">
                  <c:v>40547</c:v>
                </c:pt>
                <c:pt idx="1193">
                  <c:v>40548</c:v>
                </c:pt>
                <c:pt idx="1194">
                  <c:v>40549</c:v>
                </c:pt>
                <c:pt idx="1195">
                  <c:v>40550</c:v>
                </c:pt>
                <c:pt idx="1196">
                  <c:v>40553</c:v>
                </c:pt>
                <c:pt idx="1197">
                  <c:v>40554</c:v>
                </c:pt>
                <c:pt idx="1198">
                  <c:v>40555</c:v>
                </c:pt>
                <c:pt idx="1199">
                  <c:v>40556</c:v>
                </c:pt>
                <c:pt idx="1200">
                  <c:v>40557</c:v>
                </c:pt>
                <c:pt idx="1201">
                  <c:v>40560</c:v>
                </c:pt>
                <c:pt idx="1202">
                  <c:v>40561</c:v>
                </c:pt>
                <c:pt idx="1203">
                  <c:v>40562</c:v>
                </c:pt>
                <c:pt idx="1204">
                  <c:v>40563</c:v>
                </c:pt>
                <c:pt idx="1205">
                  <c:v>40564</c:v>
                </c:pt>
                <c:pt idx="1206">
                  <c:v>40567</c:v>
                </c:pt>
                <c:pt idx="1207">
                  <c:v>40568</c:v>
                </c:pt>
                <c:pt idx="1208">
                  <c:v>40569</c:v>
                </c:pt>
                <c:pt idx="1209">
                  <c:v>40570</c:v>
                </c:pt>
                <c:pt idx="1210">
                  <c:v>40571</c:v>
                </c:pt>
                <c:pt idx="1211">
                  <c:v>40574</c:v>
                </c:pt>
                <c:pt idx="1212">
                  <c:v>40575</c:v>
                </c:pt>
                <c:pt idx="1213">
                  <c:v>40576</c:v>
                </c:pt>
                <c:pt idx="1214">
                  <c:v>40577</c:v>
                </c:pt>
                <c:pt idx="1215">
                  <c:v>40578</c:v>
                </c:pt>
                <c:pt idx="1216">
                  <c:v>40581</c:v>
                </c:pt>
                <c:pt idx="1217">
                  <c:v>40582</c:v>
                </c:pt>
                <c:pt idx="1218">
                  <c:v>40583</c:v>
                </c:pt>
                <c:pt idx="1219">
                  <c:v>40584</c:v>
                </c:pt>
                <c:pt idx="1220">
                  <c:v>40585</c:v>
                </c:pt>
                <c:pt idx="1221">
                  <c:v>40588</c:v>
                </c:pt>
                <c:pt idx="1222">
                  <c:v>40589</c:v>
                </c:pt>
                <c:pt idx="1223">
                  <c:v>40590</c:v>
                </c:pt>
                <c:pt idx="1224">
                  <c:v>40591</c:v>
                </c:pt>
                <c:pt idx="1225">
                  <c:v>40592</c:v>
                </c:pt>
                <c:pt idx="1226">
                  <c:v>40595</c:v>
                </c:pt>
                <c:pt idx="1227">
                  <c:v>40596</c:v>
                </c:pt>
                <c:pt idx="1228">
                  <c:v>40597</c:v>
                </c:pt>
                <c:pt idx="1229">
                  <c:v>40598</c:v>
                </c:pt>
                <c:pt idx="1230">
                  <c:v>40599</c:v>
                </c:pt>
                <c:pt idx="1231">
                  <c:v>40602</c:v>
                </c:pt>
                <c:pt idx="1232">
                  <c:v>40603</c:v>
                </c:pt>
                <c:pt idx="1233">
                  <c:v>40604</c:v>
                </c:pt>
                <c:pt idx="1234">
                  <c:v>40605</c:v>
                </c:pt>
                <c:pt idx="1235">
                  <c:v>40606</c:v>
                </c:pt>
                <c:pt idx="1236">
                  <c:v>40609</c:v>
                </c:pt>
                <c:pt idx="1237">
                  <c:v>40610</c:v>
                </c:pt>
                <c:pt idx="1238">
                  <c:v>40611</c:v>
                </c:pt>
                <c:pt idx="1239">
                  <c:v>40612</c:v>
                </c:pt>
                <c:pt idx="1240">
                  <c:v>40613</c:v>
                </c:pt>
                <c:pt idx="1241">
                  <c:v>40616</c:v>
                </c:pt>
                <c:pt idx="1242">
                  <c:v>40617</c:v>
                </c:pt>
                <c:pt idx="1243">
                  <c:v>40618</c:v>
                </c:pt>
                <c:pt idx="1244">
                  <c:v>40619</c:v>
                </c:pt>
                <c:pt idx="1245">
                  <c:v>40620</c:v>
                </c:pt>
                <c:pt idx="1246">
                  <c:v>40623</c:v>
                </c:pt>
                <c:pt idx="1247">
                  <c:v>40624</c:v>
                </c:pt>
                <c:pt idx="1248">
                  <c:v>40625</c:v>
                </c:pt>
                <c:pt idx="1249">
                  <c:v>40626</c:v>
                </c:pt>
                <c:pt idx="1250">
                  <c:v>40627</c:v>
                </c:pt>
                <c:pt idx="1251">
                  <c:v>40630</c:v>
                </c:pt>
                <c:pt idx="1252">
                  <c:v>40631</c:v>
                </c:pt>
                <c:pt idx="1253">
                  <c:v>40632</c:v>
                </c:pt>
                <c:pt idx="1254">
                  <c:v>40633</c:v>
                </c:pt>
                <c:pt idx="1255">
                  <c:v>40634</c:v>
                </c:pt>
                <c:pt idx="1256">
                  <c:v>40637</c:v>
                </c:pt>
                <c:pt idx="1257">
                  <c:v>40638</c:v>
                </c:pt>
                <c:pt idx="1258">
                  <c:v>40639</c:v>
                </c:pt>
                <c:pt idx="1259">
                  <c:v>40640</c:v>
                </c:pt>
                <c:pt idx="1260">
                  <c:v>40641</c:v>
                </c:pt>
                <c:pt idx="1261">
                  <c:v>40644</c:v>
                </c:pt>
                <c:pt idx="1262">
                  <c:v>40645</c:v>
                </c:pt>
                <c:pt idx="1263">
                  <c:v>40646</c:v>
                </c:pt>
                <c:pt idx="1264">
                  <c:v>40647</c:v>
                </c:pt>
                <c:pt idx="1265">
                  <c:v>40648</c:v>
                </c:pt>
                <c:pt idx="1266">
                  <c:v>40651</c:v>
                </c:pt>
                <c:pt idx="1267">
                  <c:v>40652</c:v>
                </c:pt>
                <c:pt idx="1268">
                  <c:v>40653</c:v>
                </c:pt>
                <c:pt idx="1269">
                  <c:v>40654</c:v>
                </c:pt>
                <c:pt idx="1270">
                  <c:v>40655</c:v>
                </c:pt>
                <c:pt idx="1271">
                  <c:v>40658</c:v>
                </c:pt>
                <c:pt idx="1272">
                  <c:v>40659</c:v>
                </c:pt>
                <c:pt idx="1273">
                  <c:v>40660</c:v>
                </c:pt>
                <c:pt idx="1274">
                  <c:v>40661</c:v>
                </c:pt>
                <c:pt idx="1275">
                  <c:v>40662</c:v>
                </c:pt>
                <c:pt idx="1276">
                  <c:v>40665</c:v>
                </c:pt>
                <c:pt idx="1277">
                  <c:v>40666</c:v>
                </c:pt>
                <c:pt idx="1278">
                  <c:v>40667</c:v>
                </c:pt>
                <c:pt idx="1279">
                  <c:v>40668</c:v>
                </c:pt>
                <c:pt idx="1280">
                  <c:v>40669</c:v>
                </c:pt>
                <c:pt idx="1281">
                  <c:v>40672</c:v>
                </c:pt>
                <c:pt idx="1282">
                  <c:v>40673</c:v>
                </c:pt>
                <c:pt idx="1283">
                  <c:v>40674</c:v>
                </c:pt>
                <c:pt idx="1284">
                  <c:v>40675</c:v>
                </c:pt>
                <c:pt idx="1285">
                  <c:v>40676</c:v>
                </c:pt>
                <c:pt idx="1286">
                  <c:v>40679</c:v>
                </c:pt>
                <c:pt idx="1287">
                  <c:v>40680</c:v>
                </c:pt>
                <c:pt idx="1288">
                  <c:v>40681</c:v>
                </c:pt>
                <c:pt idx="1289">
                  <c:v>40682</c:v>
                </c:pt>
                <c:pt idx="1290">
                  <c:v>40683</c:v>
                </c:pt>
                <c:pt idx="1291">
                  <c:v>40686</c:v>
                </c:pt>
                <c:pt idx="1292">
                  <c:v>40687</c:v>
                </c:pt>
                <c:pt idx="1293">
                  <c:v>40688</c:v>
                </c:pt>
                <c:pt idx="1294">
                  <c:v>40689</c:v>
                </c:pt>
                <c:pt idx="1295">
                  <c:v>40690</c:v>
                </c:pt>
                <c:pt idx="1296">
                  <c:v>40693</c:v>
                </c:pt>
                <c:pt idx="1297">
                  <c:v>40694</c:v>
                </c:pt>
                <c:pt idx="1298">
                  <c:v>40695</c:v>
                </c:pt>
                <c:pt idx="1299">
                  <c:v>40696</c:v>
                </c:pt>
                <c:pt idx="1300">
                  <c:v>40697</c:v>
                </c:pt>
                <c:pt idx="1301">
                  <c:v>40700</c:v>
                </c:pt>
                <c:pt idx="1302">
                  <c:v>40701</c:v>
                </c:pt>
                <c:pt idx="1303">
                  <c:v>40702</c:v>
                </c:pt>
                <c:pt idx="1304">
                  <c:v>40703</c:v>
                </c:pt>
                <c:pt idx="1305">
                  <c:v>40704</c:v>
                </c:pt>
                <c:pt idx="1306">
                  <c:v>40707</c:v>
                </c:pt>
                <c:pt idx="1307">
                  <c:v>40708</c:v>
                </c:pt>
                <c:pt idx="1308">
                  <c:v>40709</c:v>
                </c:pt>
                <c:pt idx="1309">
                  <c:v>40710</c:v>
                </c:pt>
                <c:pt idx="1310">
                  <c:v>40711</c:v>
                </c:pt>
                <c:pt idx="1311">
                  <c:v>40714</c:v>
                </c:pt>
                <c:pt idx="1312">
                  <c:v>40715</c:v>
                </c:pt>
                <c:pt idx="1313">
                  <c:v>40716</c:v>
                </c:pt>
                <c:pt idx="1314">
                  <c:v>40717</c:v>
                </c:pt>
                <c:pt idx="1315">
                  <c:v>40718</c:v>
                </c:pt>
                <c:pt idx="1316">
                  <c:v>40721</c:v>
                </c:pt>
                <c:pt idx="1317">
                  <c:v>40722</c:v>
                </c:pt>
                <c:pt idx="1318">
                  <c:v>40723</c:v>
                </c:pt>
                <c:pt idx="1319">
                  <c:v>40724</c:v>
                </c:pt>
                <c:pt idx="1320">
                  <c:v>40725</c:v>
                </c:pt>
                <c:pt idx="1321">
                  <c:v>40728</c:v>
                </c:pt>
                <c:pt idx="1322">
                  <c:v>40729</c:v>
                </c:pt>
                <c:pt idx="1323">
                  <c:v>40730</c:v>
                </c:pt>
                <c:pt idx="1324">
                  <c:v>40731</c:v>
                </c:pt>
                <c:pt idx="1325">
                  <c:v>40732</c:v>
                </c:pt>
                <c:pt idx="1326">
                  <c:v>40735</c:v>
                </c:pt>
                <c:pt idx="1327">
                  <c:v>40736</c:v>
                </c:pt>
                <c:pt idx="1328">
                  <c:v>40737</c:v>
                </c:pt>
                <c:pt idx="1329">
                  <c:v>40738</c:v>
                </c:pt>
                <c:pt idx="1330">
                  <c:v>40739</c:v>
                </c:pt>
                <c:pt idx="1331">
                  <c:v>40742</c:v>
                </c:pt>
                <c:pt idx="1332">
                  <c:v>40743</c:v>
                </c:pt>
                <c:pt idx="1333">
                  <c:v>40744</c:v>
                </c:pt>
                <c:pt idx="1334">
                  <c:v>40745</c:v>
                </c:pt>
                <c:pt idx="1335">
                  <c:v>40746</c:v>
                </c:pt>
                <c:pt idx="1336">
                  <c:v>40749</c:v>
                </c:pt>
                <c:pt idx="1337">
                  <c:v>40750</c:v>
                </c:pt>
                <c:pt idx="1338">
                  <c:v>40751</c:v>
                </c:pt>
                <c:pt idx="1339">
                  <c:v>40752</c:v>
                </c:pt>
                <c:pt idx="1340">
                  <c:v>40753</c:v>
                </c:pt>
                <c:pt idx="1341">
                  <c:v>40756</c:v>
                </c:pt>
                <c:pt idx="1342">
                  <c:v>40757</c:v>
                </c:pt>
                <c:pt idx="1343">
                  <c:v>40758</c:v>
                </c:pt>
                <c:pt idx="1344">
                  <c:v>40759</c:v>
                </c:pt>
                <c:pt idx="1345">
                  <c:v>40760</c:v>
                </c:pt>
                <c:pt idx="1346">
                  <c:v>40763</c:v>
                </c:pt>
                <c:pt idx="1347">
                  <c:v>40764</c:v>
                </c:pt>
                <c:pt idx="1348">
                  <c:v>40765</c:v>
                </c:pt>
                <c:pt idx="1349">
                  <c:v>40766</c:v>
                </c:pt>
                <c:pt idx="1350">
                  <c:v>40767</c:v>
                </c:pt>
                <c:pt idx="1351">
                  <c:v>40770</c:v>
                </c:pt>
                <c:pt idx="1352">
                  <c:v>40771</c:v>
                </c:pt>
                <c:pt idx="1353">
                  <c:v>40772</c:v>
                </c:pt>
                <c:pt idx="1354">
                  <c:v>40773</c:v>
                </c:pt>
                <c:pt idx="1355">
                  <c:v>40774</c:v>
                </c:pt>
                <c:pt idx="1356">
                  <c:v>40777</c:v>
                </c:pt>
                <c:pt idx="1357">
                  <c:v>40778</c:v>
                </c:pt>
                <c:pt idx="1358">
                  <c:v>40779</c:v>
                </c:pt>
                <c:pt idx="1359">
                  <c:v>40780</c:v>
                </c:pt>
                <c:pt idx="1360">
                  <c:v>40781</c:v>
                </c:pt>
                <c:pt idx="1361">
                  <c:v>40784</c:v>
                </c:pt>
                <c:pt idx="1362">
                  <c:v>40785</c:v>
                </c:pt>
                <c:pt idx="1363">
                  <c:v>40786</c:v>
                </c:pt>
                <c:pt idx="1364">
                  <c:v>40787</c:v>
                </c:pt>
                <c:pt idx="1365">
                  <c:v>40788</c:v>
                </c:pt>
                <c:pt idx="1366">
                  <c:v>40791</c:v>
                </c:pt>
                <c:pt idx="1367">
                  <c:v>40792</c:v>
                </c:pt>
                <c:pt idx="1368">
                  <c:v>40793</c:v>
                </c:pt>
                <c:pt idx="1369">
                  <c:v>40794</c:v>
                </c:pt>
                <c:pt idx="1370">
                  <c:v>40795</c:v>
                </c:pt>
                <c:pt idx="1371">
                  <c:v>40798</c:v>
                </c:pt>
                <c:pt idx="1372">
                  <c:v>40799</c:v>
                </c:pt>
                <c:pt idx="1373">
                  <c:v>40800</c:v>
                </c:pt>
                <c:pt idx="1374">
                  <c:v>40801</c:v>
                </c:pt>
                <c:pt idx="1375">
                  <c:v>40802</c:v>
                </c:pt>
                <c:pt idx="1376">
                  <c:v>40805</c:v>
                </c:pt>
                <c:pt idx="1377">
                  <c:v>40806</c:v>
                </c:pt>
                <c:pt idx="1378">
                  <c:v>40807</c:v>
                </c:pt>
                <c:pt idx="1379">
                  <c:v>40808</c:v>
                </c:pt>
                <c:pt idx="1380">
                  <c:v>40809</c:v>
                </c:pt>
                <c:pt idx="1381">
                  <c:v>40812</c:v>
                </c:pt>
                <c:pt idx="1382">
                  <c:v>40813</c:v>
                </c:pt>
                <c:pt idx="1383">
                  <c:v>40814</c:v>
                </c:pt>
                <c:pt idx="1384">
                  <c:v>40815</c:v>
                </c:pt>
                <c:pt idx="1385">
                  <c:v>40816</c:v>
                </c:pt>
                <c:pt idx="1386">
                  <c:v>40819</c:v>
                </c:pt>
                <c:pt idx="1387">
                  <c:v>40820</c:v>
                </c:pt>
                <c:pt idx="1388">
                  <c:v>40821</c:v>
                </c:pt>
                <c:pt idx="1389">
                  <c:v>40822</c:v>
                </c:pt>
                <c:pt idx="1390">
                  <c:v>40823</c:v>
                </c:pt>
                <c:pt idx="1391">
                  <c:v>40826</c:v>
                </c:pt>
                <c:pt idx="1392">
                  <c:v>40827</c:v>
                </c:pt>
                <c:pt idx="1393">
                  <c:v>40828</c:v>
                </c:pt>
                <c:pt idx="1394">
                  <c:v>40829</c:v>
                </c:pt>
                <c:pt idx="1395">
                  <c:v>40830</c:v>
                </c:pt>
                <c:pt idx="1396">
                  <c:v>40833</c:v>
                </c:pt>
                <c:pt idx="1397">
                  <c:v>40834</c:v>
                </c:pt>
                <c:pt idx="1398">
                  <c:v>40835</c:v>
                </c:pt>
                <c:pt idx="1399">
                  <c:v>40836</c:v>
                </c:pt>
                <c:pt idx="1400">
                  <c:v>40837</c:v>
                </c:pt>
                <c:pt idx="1401">
                  <c:v>40840</c:v>
                </c:pt>
                <c:pt idx="1402">
                  <c:v>40841</c:v>
                </c:pt>
                <c:pt idx="1403">
                  <c:v>40842</c:v>
                </c:pt>
                <c:pt idx="1404">
                  <c:v>40843</c:v>
                </c:pt>
                <c:pt idx="1405">
                  <c:v>40844</c:v>
                </c:pt>
                <c:pt idx="1406">
                  <c:v>40847</c:v>
                </c:pt>
                <c:pt idx="1407">
                  <c:v>40848</c:v>
                </c:pt>
                <c:pt idx="1408">
                  <c:v>40849</c:v>
                </c:pt>
                <c:pt idx="1409">
                  <c:v>40850</c:v>
                </c:pt>
                <c:pt idx="1410">
                  <c:v>40851</c:v>
                </c:pt>
                <c:pt idx="1411">
                  <c:v>40854</c:v>
                </c:pt>
                <c:pt idx="1412">
                  <c:v>40855</c:v>
                </c:pt>
                <c:pt idx="1413">
                  <c:v>40856</c:v>
                </c:pt>
                <c:pt idx="1414">
                  <c:v>40857</c:v>
                </c:pt>
                <c:pt idx="1415">
                  <c:v>40858</c:v>
                </c:pt>
                <c:pt idx="1416">
                  <c:v>40861</c:v>
                </c:pt>
                <c:pt idx="1417">
                  <c:v>40862</c:v>
                </c:pt>
                <c:pt idx="1418">
                  <c:v>40863</c:v>
                </c:pt>
                <c:pt idx="1419">
                  <c:v>40864</c:v>
                </c:pt>
                <c:pt idx="1420">
                  <c:v>40865</c:v>
                </c:pt>
                <c:pt idx="1421">
                  <c:v>40868</c:v>
                </c:pt>
                <c:pt idx="1422">
                  <c:v>40869</c:v>
                </c:pt>
                <c:pt idx="1423">
                  <c:v>40870</c:v>
                </c:pt>
                <c:pt idx="1424">
                  <c:v>40871</c:v>
                </c:pt>
                <c:pt idx="1425">
                  <c:v>40872</c:v>
                </c:pt>
                <c:pt idx="1426">
                  <c:v>40875</c:v>
                </c:pt>
                <c:pt idx="1427">
                  <c:v>40876</c:v>
                </c:pt>
                <c:pt idx="1428">
                  <c:v>40877</c:v>
                </c:pt>
                <c:pt idx="1429">
                  <c:v>40878</c:v>
                </c:pt>
                <c:pt idx="1430">
                  <c:v>40879</c:v>
                </c:pt>
                <c:pt idx="1431">
                  <c:v>40882</c:v>
                </c:pt>
                <c:pt idx="1432">
                  <c:v>40883</c:v>
                </c:pt>
                <c:pt idx="1433">
                  <c:v>40884</c:v>
                </c:pt>
                <c:pt idx="1434">
                  <c:v>40885</c:v>
                </c:pt>
                <c:pt idx="1435">
                  <c:v>40886</c:v>
                </c:pt>
                <c:pt idx="1436">
                  <c:v>40889</c:v>
                </c:pt>
                <c:pt idx="1437">
                  <c:v>40890</c:v>
                </c:pt>
                <c:pt idx="1438">
                  <c:v>40891</c:v>
                </c:pt>
                <c:pt idx="1439">
                  <c:v>40892</c:v>
                </c:pt>
                <c:pt idx="1440">
                  <c:v>40893</c:v>
                </c:pt>
                <c:pt idx="1441">
                  <c:v>40896</c:v>
                </c:pt>
                <c:pt idx="1442">
                  <c:v>40897</c:v>
                </c:pt>
                <c:pt idx="1443">
                  <c:v>40898</c:v>
                </c:pt>
                <c:pt idx="1444">
                  <c:v>40899</c:v>
                </c:pt>
                <c:pt idx="1445">
                  <c:v>40900</c:v>
                </c:pt>
                <c:pt idx="1446">
                  <c:v>40903</c:v>
                </c:pt>
                <c:pt idx="1447">
                  <c:v>40904</c:v>
                </c:pt>
                <c:pt idx="1448">
                  <c:v>40905</c:v>
                </c:pt>
                <c:pt idx="1449">
                  <c:v>40906</c:v>
                </c:pt>
                <c:pt idx="1450">
                  <c:v>40907</c:v>
                </c:pt>
                <c:pt idx="1451">
                  <c:v>40910</c:v>
                </c:pt>
                <c:pt idx="1452">
                  <c:v>40911</c:v>
                </c:pt>
                <c:pt idx="1453">
                  <c:v>40912</c:v>
                </c:pt>
                <c:pt idx="1454">
                  <c:v>40913</c:v>
                </c:pt>
                <c:pt idx="1455">
                  <c:v>40914</c:v>
                </c:pt>
                <c:pt idx="1456">
                  <c:v>40917</c:v>
                </c:pt>
                <c:pt idx="1457">
                  <c:v>40918</c:v>
                </c:pt>
                <c:pt idx="1458">
                  <c:v>40919</c:v>
                </c:pt>
                <c:pt idx="1459">
                  <c:v>40920</c:v>
                </c:pt>
                <c:pt idx="1460">
                  <c:v>40921</c:v>
                </c:pt>
                <c:pt idx="1461">
                  <c:v>40924</c:v>
                </c:pt>
                <c:pt idx="1462">
                  <c:v>40925</c:v>
                </c:pt>
                <c:pt idx="1463">
                  <c:v>40926</c:v>
                </c:pt>
                <c:pt idx="1464">
                  <c:v>40927</c:v>
                </c:pt>
                <c:pt idx="1465">
                  <c:v>40928</c:v>
                </c:pt>
                <c:pt idx="1466">
                  <c:v>40931</c:v>
                </c:pt>
                <c:pt idx="1467">
                  <c:v>40932</c:v>
                </c:pt>
                <c:pt idx="1468">
                  <c:v>40933</c:v>
                </c:pt>
                <c:pt idx="1469">
                  <c:v>40934</c:v>
                </c:pt>
                <c:pt idx="1470">
                  <c:v>40935</c:v>
                </c:pt>
                <c:pt idx="1471">
                  <c:v>40938</c:v>
                </c:pt>
                <c:pt idx="1472">
                  <c:v>40939</c:v>
                </c:pt>
                <c:pt idx="1473">
                  <c:v>40940</c:v>
                </c:pt>
                <c:pt idx="1474">
                  <c:v>40941</c:v>
                </c:pt>
                <c:pt idx="1475">
                  <c:v>40942</c:v>
                </c:pt>
                <c:pt idx="1476">
                  <c:v>40945</c:v>
                </c:pt>
                <c:pt idx="1477">
                  <c:v>40946</c:v>
                </c:pt>
                <c:pt idx="1478">
                  <c:v>40947</c:v>
                </c:pt>
                <c:pt idx="1479">
                  <c:v>40948</c:v>
                </c:pt>
                <c:pt idx="1480">
                  <c:v>40949</c:v>
                </c:pt>
                <c:pt idx="1481">
                  <c:v>40952</c:v>
                </c:pt>
                <c:pt idx="1482">
                  <c:v>40953</c:v>
                </c:pt>
                <c:pt idx="1483">
                  <c:v>40954</c:v>
                </c:pt>
                <c:pt idx="1484">
                  <c:v>40955</c:v>
                </c:pt>
                <c:pt idx="1485">
                  <c:v>40956</c:v>
                </c:pt>
                <c:pt idx="1486">
                  <c:v>40959</c:v>
                </c:pt>
                <c:pt idx="1487">
                  <c:v>40960</c:v>
                </c:pt>
                <c:pt idx="1488">
                  <c:v>40961</c:v>
                </c:pt>
                <c:pt idx="1489">
                  <c:v>40962</c:v>
                </c:pt>
                <c:pt idx="1490">
                  <c:v>40963</c:v>
                </c:pt>
                <c:pt idx="1491">
                  <c:v>40966</c:v>
                </c:pt>
                <c:pt idx="1492">
                  <c:v>40967</c:v>
                </c:pt>
                <c:pt idx="1493">
                  <c:v>40968</c:v>
                </c:pt>
                <c:pt idx="1494">
                  <c:v>40969</c:v>
                </c:pt>
                <c:pt idx="1495">
                  <c:v>40970</c:v>
                </c:pt>
                <c:pt idx="1496">
                  <c:v>40973</c:v>
                </c:pt>
                <c:pt idx="1497">
                  <c:v>40974</c:v>
                </c:pt>
                <c:pt idx="1498">
                  <c:v>40975</c:v>
                </c:pt>
                <c:pt idx="1499">
                  <c:v>40976</c:v>
                </c:pt>
                <c:pt idx="1500">
                  <c:v>40977</c:v>
                </c:pt>
                <c:pt idx="1501">
                  <c:v>40980</c:v>
                </c:pt>
                <c:pt idx="1502">
                  <c:v>40981</c:v>
                </c:pt>
                <c:pt idx="1503">
                  <c:v>40982</c:v>
                </c:pt>
                <c:pt idx="1504">
                  <c:v>40983</c:v>
                </c:pt>
                <c:pt idx="1505">
                  <c:v>40984</c:v>
                </c:pt>
                <c:pt idx="1506">
                  <c:v>40987</c:v>
                </c:pt>
                <c:pt idx="1507">
                  <c:v>40988</c:v>
                </c:pt>
                <c:pt idx="1508">
                  <c:v>40989</c:v>
                </c:pt>
                <c:pt idx="1509">
                  <c:v>40990</c:v>
                </c:pt>
                <c:pt idx="1510">
                  <c:v>40991</c:v>
                </c:pt>
                <c:pt idx="1511">
                  <c:v>40994</c:v>
                </c:pt>
                <c:pt idx="1512">
                  <c:v>40995</c:v>
                </c:pt>
                <c:pt idx="1513">
                  <c:v>40996</c:v>
                </c:pt>
                <c:pt idx="1514">
                  <c:v>40997</c:v>
                </c:pt>
                <c:pt idx="1515">
                  <c:v>40998</c:v>
                </c:pt>
                <c:pt idx="1516">
                  <c:v>41001</c:v>
                </c:pt>
                <c:pt idx="1517">
                  <c:v>41002</c:v>
                </c:pt>
                <c:pt idx="1518">
                  <c:v>41003</c:v>
                </c:pt>
                <c:pt idx="1519">
                  <c:v>41004</c:v>
                </c:pt>
                <c:pt idx="1520">
                  <c:v>41005</c:v>
                </c:pt>
                <c:pt idx="1521">
                  <c:v>41008</c:v>
                </c:pt>
                <c:pt idx="1522">
                  <c:v>41009</c:v>
                </c:pt>
                <c:pt idx="1523">
                  <c:v>41010</c:v>
                </c:pt>
                <c:pt idx="1524">
                  <c:v>41011</c:v>
                </c:pt>
                <c:pt idx="1525">
                  <c:v>41012</c:v>
                </c:pt>
                <c:pt idx="1526">
                  <c:v>41015</c:v>
                </c:pt>
                <c:pt idx="1527">
                  <c:v>41016</c:v>
                </c:pt>
                <c:pt idx="1528">
                  <c:v>41017</c:v>
                </c:pt>
                <c:pt idx="1529">
                  <c:v>41018</c:v>
                </c:pt>
                <c:pt idx="1530">
                  <c:v>41019</c:v>
                </c:pt>
                <c:pt idx="1531">
                  <c:v>41022</c:v>
                </c:pt>
                <c:pt idx="1532">
                  <c:v>41023</c:v>
                </c:pt>
                <c:pt idx="1533">
                  <c:v>41024</c:v>
                </c:pt>
                <c:pt idx="1534">
                  <c:v>41025</c:v>
                </c:pt>
                <c:pt idx="1535">
                  <c:v>41026</c:v>
                </c:pt>
                <c:pt idx="1536">
                  <c:v>41029</c:v>
                </c:pt>
                <c:pt idx="1537">
                  <c:v>41030</c:v>
                </c:pt>
                <c:pt idx="1538">
                  <c:v>41031</c:v>
                </c:pt>
                <c:pt idx="1539">
                  <c:v>41032</c:v>
                </c:pt>
                <c:pt idx="1540">
                  <c:v>41033</c:v>
                </c:pt>
                <c:pt idx="1541">
                  <c:v>41036</c:v>
                </c:pt>
                <c:pt idx="1542">
                  <c:v>41037</c:v>
                </c:pt>
                <c:pt idx="1543">
                  <c:v>41038</c:v>
                </c:pt>
                <c:pt idx="1544">
                  <c:v>41039</c:v>
                </c:pt>
                <c:pt idx="1545">
                  <c:v>41040</c:v>
                </c:pt>
                <c:pt idx="1546">
                  <c:v>41043</c:v>
                </c:pt>
                <c:pt idx="1547">
                  <c:v>41044</c:v>
                </c:pt>
                <c:pt idx="1548">
                  <c:v>41045</c:v>
                </c:pt>
                <c:pt idx="1549">
                  <c:v>41046</c:v>
                </c:pt>
                <c:pt idx="1550">
                  <c:v>41047</c:v>
                </c:pt>
                <c:pt idx="1551">
                  <c:v>41050</c:v>
                </c:pt>
                <c:pt idx="1552">
                  <c:v>41051</c:v>
                </c:pt>
                <c:pt idx="1553">
                  <c:v>41052</c:v>
                </c:pt>
                <c:pt idx="1554">
                  <c:v>41053</c:v>
                </c:pt>
                <c:pt idx="1555">
                  <c:v>41054</c:v>
                </c:pt>
                <c:pt idx="1556">
                  <c:v>41057</c:v>
                </c:pt>
                <c:pt idx="1557">
                  <c:v>41058</c:v>
                </c:pt>
                <c:pt idx="1558">
                  <c:v>41059</c:v>
                </c:pt>
                <c:pt idx="1559">
                  <c:v>41060</c:v>
                </c:pt>
                <c:pt idx="1560">
                  <c:v>41061</c:v>
                </c:pt>
                <c:pt idx="1561">
                  <c:v>41064</c:v>
                </c:pt>
                <c:pt idx="1562">
                  <c:v>41065</c:v>
                </c:pt>
                <c:pt idx="1563">
                  <c:v>41066</c:v>
                </c:pt>
                <c:pt idx="1564">
                  <c:v>41067</c:v>
                </c:pt>
                <c:pt idx="1565">
                  <c:v>41068</c:v>
                </c:pt>
                <c:pt idx="1566">
                  <c:v>41071</c:v>
                </c:pt>
                <c:pt idx="1567">
                  <c:v>41072</c:v>
                </c:pt>
                <c:pt idx="1568">
                  <c:v>41073</c:v>
                </c:pt>
                <c:pt idx="1569">
                  <c:v>41074</c:v>
                </c:pt>
                <c:pt idx="1570">
                  <c:v>41075</c:v>
                </c:pt>
                <c:pt idx="1571">
                  <c:v>41078</c:v>
                </c:pt>
                <c:pt idx="1572">
                  <c:v>41079</c:v>
                </c:pt>
                <c:pt idx="1573">
                  <c:v>41080</c:v>
                </c:pt>
                <c:pt idx="1574">
                  <c:v>41081</c:v>
                </c:pt>
                <c:pt idx="1575">
                  <c:v>41082</c:v>
                </c:pt>
                <c:pt idx="1576">
                  <c:v>41085</c:v>
                </c:pt>
                <c:pt idx="1577">
                  <c:v>41086</c:v>
                </c:pt>
                <c:pt idx="1578">
                  <c:v>41087</c:v>
                </c:pt>
                <c:pt idx="1579">
                  <c:v>41088</c:v>
                </c:pt>
                <c:pt idx="1580">
                  <c:v>41089</c:v>
                </c:pt>
                <c:pt idx="1581">
                  <c:v>41092</c:v>
                </c:pt>
                <c:pt idx="1582">
                  <c:v>41093</c:v>
                </c:pt>
                <c:pt idx="1583">
                  <c:v>41094</c:v>
                </c:pt>
                <c:pt idx="1584">
                  <c:v>41095</c:v>
                </c:pt>
                <c:pt idx="1585">
                  <c:v>41096</c:v>
                </c:pt>
                <c:pt idx="1586">
                  <c:v>41099</c:v>
                </c:pt>
                <c:pt idx="1587">
                  <c:v>41100</c:v>
                </c:pt>
                <c:pt idx="1588">
                  <c:v>41101</c:v>
                </c:pt>
                <c:pt idx="1589">
                  <c:v>41102</c:v>
                </c:pt>
                <c:pt idx="1590">
                  <c:v>41103</c:v>
                </c:pt>
                <c:pt idx="1591">
                  <c:v>41106</c:v>
                </c:pt>
                <c:pt idx="1592">
                  <c:v>41107</c:v>
                </c:pt>
                <c:pt idx="1593">
                  <c:v>41108</c:v>
                </c:pt>
                <c:pt idx="1594">
                  <c:v>41109</c:v>
                </c:pt>
                <c:pt idx="1595">
                  <c:v>41110</c:v>
                </c:pt>
                <c:pt idx="1596">
                  <c:v>41113</c:v>
                </c:pt>
                <c:pt idx="1597">
                  <c:v>41114</c:v>
                </c:pt>
                <c:pt idx="1598">
                  <c:v>41115</c:v>
                </c:pt>
                <c:pt idx="1599">
                  <c:v>41116</c:v>
                </c:pt>
                <c:pt idx="1600">
                  <c:v>41117</c:v>
                </c:pt>
                <c:pt idx="1601">
                  <c:v>41120</c:v>
                </c:pt>
                <c:pt idx="1602">
                  <c:v>41121</c:v>
                </c:pt>
                <c:pt idx="1603">
                  <c:v>41122</c:v>
                </c:pt>
                <c:pt idx="1604">
                  <c:v>41123</c:v>
                </c:pt>
                <c:pt idx="1605">
                  <c:v>41124</c:v>
                </c:pt>
                <c:pt idx="1606">
                  <c:v>41127</c:v>
                </c:pt>
                <c:pt idx="1607">
                  <c:v>41128</c:v>
                </c:pt>
                <c:pt idx="1608">
                  <c:v>41129</c:v>
                </c:pt>
                <c:pt idx="1609">
                  <c:v>41130</c:v>
                </c:pt>
                <c:pt idx="1610">
                  <c:v>41131</c:v>
                </c:pt>
                <c:pt idx="1611">
                  <c:v>41134</c:v>
                </c:pt>
                <c:pt idx="1612">
                  <c:v>41135</c:v>
                </c:pt>
                <c:pt idx="1613">
                  <c:v>41136</c:v>
                </c:pt>
                <c:pt idx="1614">
                  <c:v>41137</c:v>
                </c:pt>
                <c:pt idx="1615">
                  <c:v>41138</c:v>
                </c:pt>
                <c:pt idx="1616">
                  <c:v>41141</c:v>
                </c:pt>
                <c:pt idx="1617">
                  <c:v>41142</c:v>
                </c:pt>
                <c:pt idx="1618">
                  <c:v>41143</c:v>
                </c:pt>
                <c:pt idx="1619">
                  <c:v>41144</c:v>
                </c:pt>
                <c:pt idx="1620">
                  <c:v>41145</c:v>
                </c:pt>
                <c:pt idx="1621">
                  <c:v>41148</c:v>
                </c:pt>
                <c:pt idx="1622">
                  <c:v>41149</c:v>
                </c:pt>
                <c:pt idx="1623">
                  <c:v>41150</c:v>
                </c:pt>
                <c:pt idx="1624">
                  <c:v>41151</c:v>
                </c:pt>
                <c:pt idx="1625">
                  <c:v>41152</c:v>
                </c:pt>
                <c:pt idx="1626">
                  <c:v>41155</c:v>
                </c:pt>
                <c:pt idx="1627">
                  <c:v>41156</c:v>
                </c:pt>
                <c:pt idx="1628">
                  <c:v>41157</c:v>
                </c:pt>
                <c:pt idx="1629">
                  <c:v>41158</c:v>
                </c:pt>
                <c:pt idx="1630">
                  <c:v>41159</c:v>
                </c:pt>
                <c:pt idx="1631">
                  <c:v>41162</c:v>
                </c:pt>
                <c:pt idx="1632">
                  <c:v>41163</c:v>
                </c:pt>
                <c:pt idx="1633">
                  <c:v>41164</c:v>
                </c:pt>
                <c:pt idx="1634">
                  <c:v>41165</c:v>
                </c:pt>
                <c:pt idx="1635">
                  <c:v>41166</c:v>
                </c:pt>
                <c:pt idx="1636">
                  <c:v>41169</c:v>
                </c:pt>
                <c:pt idx="1637">
                  <c:v>41170</c:v>
                </c:pt>
                <c:pt idx="1638">
                  <c:v>41171</c:v>
                </c:pt>
                <c:pt idx="1639">
                  <c:v>41172</c:v>
                </c:pt>
                <c:pt idx="1640">
                  <c:v>41173</c:v>
                </c:pt>
                <c:pt idx="1641">
                  <c:v>41176</c:v>
                </c:pt>
                <c:pt idx="1642">
                  <c:v>41177</c:v>
                </c:pt>
                <c:pt idx="1643">
                  <c:v>41178</c:v>
                </c:pt>
                <c:pt idx="1644">
                  <c:v>41179</c:v>
                </c:pt>
                <c:pt idx="1645">
                  <c:v>41180</c:v>
                </c:pt>
                <c:pt idx="1646">
                  <c:v>41183</c:v>
                </c:pt>
                <c:pt idx="1647">
                  <c:v>41184</c:v>
                </c:pt>
                <c:pt idx="1648">
                  <c:v>41185</c:v>
                </c:pt>
                <c:pt idx="1649">
                  <c:v>41186</c:v>
                </c:pt>
                <c:pt idx="1650">
                  <c:v>41187</c:v>
                </c:pt>
                <c:pt idx="1651">
                  <c:v>41190</c:v>
                </c:pt>
                <c:pt idx="1652">
                  <c:v>41191</c:v>
                </c:pt>
                <c:pt idx="1653">
                  <c:v>41192</c:v>
                </c:pt>
                <c:pt idx="1654">
                  <c:v>41193</c:v>
                </c:pt>
                <c:pt idx="1655">
                  <c:v>41194</c:v>
                </c:pt>
                <c:pt idx="1656">
                  <c:v>41197</c:v>
                </c:pt>
                <c:pt idx="1657">
                  <c:v>41198</c:v>
                </c:pt>
                <c:pt idx="1658">
                  <c:v>41199</c:v>
                </c:pt>
                <c:pt idx="1659">
                  <c:v>41200</c:v>
                </c:pt>
                <c:pt idx="1660">
                  <c:v>41201</c:v>
                </c:pt>
                <c:pt idx="1661">
                  <c:v>41204</c:v>
                </c:pt>
                <c:pt idx="1662">
                  <c:v>41205</c:v>
                </c:pt>
                <c:pt idx="1663">
                  <c:v>41206</c:v>
                </c:pt>
                <c:pt idx="1664">
                  <c:v>41207</c:v>
                </c:pt>
                <c:pt idx="1665">
                  <c:v>41208</c:v>
                </c:pt>
                <c:pt idx="1666">
                  <c:v>41211</c:v>
                </c:pt>
                <c:pt idx="1667">
                  <c:v>41212</c:v>
                </c:pt>
                <c:pt idx="1668">
                  <c:v>41213</c:v>
                </c:pt>
                <c:pt idx="1669">
                  <c:v>41214</c:v>
                </c:pt>
                <c:pt idx="1670">
                  <c:v>41215</c:v>
                </c:pt>
                <c:pt idx="1671">
                  <c:v>41218</c:v>
                </c:pt>
                <c:pt idx="1672">
                  <c:v>41219</c:v>
                </c:pt>
                <c:pt idx="1673">
                  <c:v>41220</c:v>
                </c:pt>
                <c:pt idx="1674">
                  <c:v>41221</c:v>
                </c:pt>
                <c:pt idx="1675">
                  <c:v>41222</c:v>
                </c:pt>
                <c:pt idx="1676">
                  <c:v>41225</c:v>
                </c:pt>
                <c:pt idx="1677">
                  <c:v>41226</c:v>
                </c:pt>
                <c:pt idx="1678">
                  <c:v>41227</c:v>
                </c:pt>
                <c:pt idx="1679">
                  <c:v>41228</c:v>
                </c:pt>
                <c:pt idx="1680">
                  <c:v>41229</c:v>
                </c:pt>
                <c:pt idx="1681">
                  <c:v>41232</c:v>
                </c:pt>
                <c:pt idx="1682">
                  <c:v>41233</c:v>
                </c:pt>
                <c:pt idx="1683">
                  <c:v>41234</c:v>
                </c:pt>
                <c:pt idx="1684">
                  <c:v>41235</c:v>
                </c:pt>
                <c:pt idx="1685">
                  <c:v>41236</c:v>
                </c:pt>
                <c:pt idx="1686">
                  <c:v>41239</c:v>
                </c:pt>
                <c:pt idx="1687">
                  <c:v>41240</c:v>
                </c:pt>
                <c:pt idx="1688">
                  <c:v>41241</c:v>
                </c:pt>
                <c:pt idx="1689">
                  <c:v>41242</c:v>
                </c:pt>
                <c:pt idx="1690">
                  <c:v>41243</c:v>
                </c:pt>
                <c:pt idx="1691">
                  <c:v>41246</c:v>
                </c:pt>
                <c:pt idx="1692">
                  <c:v>41247</c:v>
                </c:pt>
                <c:pt idx="1693">
                  <c:v>41248</c:v>
                </c:pt>
                <c:pt idx="1694">
                  <c:v>41249</c:v>
                </c:pt>
                <c:pt idx="1695">
                  <c:v>41250</c:v>
                </c:pt>
                <c:pt idx="1696">
                  <c:v>41253</c:v>
                </c:pt>
                <c:pt idx="1697">
                  <c:v>41254</c:v>
                </c:pt>
                <c:pt idx="1698">
                  <c:v>41255</c:v>
                </c:pt>
                <c:pt idx="1699">
                  <c:v>41256</c:v>
                </c:pt>
                <c:pt idx="1700">
                  <c:v>41257</c:v>
                </c:pt>
                <c:pt idx="1701">
                  <c:v>41260</c:v>
                </c:pt>
                <c:pt idx="1702">
                  <c:v>41261</c:v>
                </c:pt>
                <c:pt idx="1703">
                  <c:v>41262</c:v>
                </c:pt>
                <c:pt idx="1704">
                  <c:v>41263</c:v>
                </c:pt>
                <c:pt idx="1705">
                  <c:v>41264</c:v>
                </c:pt>
                <c:pt idx="1706">
                  <c:v>41267</c:v>
                </c:pt>
                <c:pt idx="1707">
                  <c:v>41268</c:v>
                </c:pt>
                <c:pt idx="1708">
                  <c:v>41269</c:v>
                </c:pt>
                <c:pt idx="1709">
                  <c:v>41270</c:v>
                </c:pt>
                <c:pt idx="1710">
                  <c:v>41271</c:v>
                </c:pt>
                <c:pt idx="1711">
                  <c:v>41274</c:v>
                </c:pt>
                <c:pt idx="1712">
                  <c:v>41275</c:v>
                </c:pt>
                <c:pt idx="1713">
                  <c:v>41276</c:v>
                </c:pt>
                <c:pt idx="1714">
                  <c:v>41277</c:v>
                </c:pt>
                <c:pt idx="1715">
                  <c:v>41278</c:v>
                </c:pt>
                <c:pt idx="1716">
                  <c:v>41281</c:v>
                </c:pt>
                <c:pt idx="1717">
                  <c:v>41282</c:v>
                </c:pt>
                <c:pt idx="1718">
                  <c:v>41283</c:v>
                </c:pt>
                <c:pt idx="1719">
                  <c:v>41284</c:v>
                </c:pt>
                <c:pt idx="1720">
                  <c:v>41285</c:v>
                </c:pt>
                <c:pt idx="1721">
                  <c:v>41288</c:v>
                </c:pt>
                <c:pt idx="1722">
                  <c:v>41289</c:v>
                </c:pt>
                <c:pt idx="1723">
                  <c:v>41290</c:v>
                </c:pt>
                <c:pt idx="1724">
                  <c:v>41291</c:v>
                </c:pt>
                <c:pt idx="1725">
                  <c:v>41292</c:v>
                </c:pt>
                <c:pt idx="1726">
                  <c:v>41295</c:v>
                </c:pt>
                <c:pt idx="1727">
                  <c:v>41296</c:v>
                </c:pt>
                <c:pt idx="1728">
                  <c:v>41297</c:v>
                </c:pt>
                <c:pt idx="1729">
                  <c:v>41298</c:v>
                </c:pt>
                <c:pt idx="1730">
                  <c:v>41299</c:v>
                </c:pt>
                <c:pt idx="1731">
                  <c:v>41302</c:v>
                </c:pt>
                <c:pt idx="1732">
                  <c:v>41303</c:v>
                </c:pt>
                <c:pt idx="1733">
                  <c:v>41304</c:v>
                </c:pt>
                <c:pt idx="1734">
                  <c:v>41305</c:v>
                </c:pt>
                <c:pt idx="1735">
                  <c:v>41306</c:v>
                </c:pt>
                <c:pt idx="1736">
                  <c:v>41309</c:v>
                </c:pt>
                <c:pt idx="1737">
                  <c:v>41310</c:v>
                </c:pt>
                <c:pt idx="1738">
                  <c:v>41311</c:v>
                </c:pt>
                <c:pt idx="1739">
                  <c:v>41312</c:v>
                </c:pt>
                <c:pt idx="1740">
                  <c:v>41313</c:v>
                </c:pt>
                <c:pt idx="1741">
                  <c:v>41316</c:v>
                </c:pt>
                <c:pt idx="1742">
                  <c:v>41317</c:v>
                </c:pt>
                <c:pt idx="1743">
                  <c:v>41318</c:v>
                </c:pt>
                <c:pt idx="1744">
                  <c:v>41319</c:v>
                </c:pt>
                <c:pt idx="1745">
                  <c:v>41320</c:v>
                </c:pt>
                <c:pt idx="1746">
                  <c:v>41323</c:v>
                </c:pt>
                <c:pt idx="1747">
                  <c:v>41324</c:v>
                </c:pt>
                <c:pt idx="1748">
                  <c:v>41325</c:v>
                </c:pt>
                <c:pt idx="1749">
                  <c:v>41326</c:v>
                </c:pt>
                <c:pt idx="1750">
                  <c:v>41327</c:v>
                </c:pt>
                <c:pt idx="1751">
                  <c:v>41330</c:v>
                </c:pt>
                <c:pt idx="1752">
                  <c:v>41331</c:v>
                </c:pt>
                <c:pt idx="1753">
                  <c:v>41332</c:v>
                </c:pt>
                <c:pt idx="1754">
                  <c:v>41333</c:v>
                </c:pt>
                <c:pt idx="1755">
                  <c:v>41334</c:v>
                </c:pt>
                <c:pt idx="1756">
                  <c:v>41337</c:v>
                </c:pt>
                <c:pt idx="1757">
                  <c:v>41338</c:v>
                </c:pt>
                <c:pt idx="1758">
                  <c:v>41339</c:v>
                </c:pt>
                <c:pt idx="1759">
                  <c:v>41340</c:v>
                </c:pt>
                <c:pt idx="1760">
                  <c:v>41341</c:v>
                </c:pt>
                <c:pt idx="1761">
                  <c:v>41344</c:v>
                </c:pt>
                <c:pt idx="1762">
                  <c:v>41345</c:v>
                </c:pt>
                <c:pt idx="1763">
                  <c:v>41346</c:v>
                </c:pt>
                <c:pt idx="1764">
                  <c:v>41347</c:v>
                </c:pt>
                <c:pt idx="1765">
                  <c:v>41348</c:v>
                </c:pt>
                <c:pt idx="1766">
                  <c:v>41351</c:v>
                </c:pt>
                <c:pt idx="1767">
                  <c:v>41352</c:v>
                </c:pt>
                <c:pt idx="1768">
                  <c:v>41353</c:v>
                </c:pt>
                <c:pt idx="1769">
                  <c:v>41354</c:v>
                </c:pt>
                <c:pt idx="1770">
                  <c:v>41355</c:v>
                </c:pt>
                <c:pt idx="1771">
                  <c:v>41358</c:v>
                </c:pt>
                <c:pt idx="1772">
                  <c:v>41359</c:v>
                </c:pt>
                <c:pt idx="1773">
                  <c:v>41360</c:v>
                </c:pt>
                <c:pt idx="1774">
                  <c:v>41361</c:v>
                </c:pt>
                <c:pt idx="1775">
                  <c:v>41362</c:v>
                </c:pt>
                <c:pt idx="1776">
                  <c:v>41365</c:v>
                </c:pt>
                <c:pt idx="1777">
                  <c:v>41366</c:v>
                </c:pt>
                <c:pt idx="1778">
                  <c:v>41367</c:v>
                </c:pt>
                <c:pt idx="1779">
                  <c:v>41368</c:v>
                </c:pt>
                <c:pt idx="1780">
                  <c:v>41369</c:v>
                </c:pt>
                <c:pt idx="1781">
                  <c:v>41372</c:v>
                </c:pt>
                <c:pt idx="1782">
                  <c:v>41373</c:v>
                </c:pt>
                <c:pt idx="1783">
                  <c:v>41374</c:v>
                </c:pt>
                <c:pt idx="1784">
                  <c:v>41375</c:v>
                </c:pt>
                <c:pt idx="1785">
                  <c:v>41376</c:v>
                </c:pt>
                <c:pt idx="1786">
                  <c:v>41379</c:v>
                </c:pt>
                <c:pt idx="1787">
                  <c:v>41380</c:v>
                </c:pt>
                <c:pt idx="1788">
                  <c:v>41381</c:v>
                </c:pt>
                <c:pt idx="1789">
                  <c:v>41382</c:v>
                </c:pt>
                <c:pt idx="1790">
                  <c:v>41383</c:v>
                </c:pt>
                <c:pt idx="1791">
                  <c:v>41386</c:v>
                </c:pt>
                <c:pt idx="1792">
                  <c:v>41387</c:v>
                </c:pt>
                <c:pt idx="1793">
                  <c:v>41388</c:v>
                </c:pt>
                <c:pt idx="1794">
                  <c:v>41389</c:v>
                </c:pt>
                <c:pt idx="1795">
                  <c:v>41390</c:v>
                </c:pt>
                <c:pt idx="1796">
                  <c:v>41393</c:v>
                </c:pt>
                <c:pt idx="1797">
                  <c:v>41394</c:v>
                </c:pt>
                <c:pt idx="1798">
                  <c:v>41395</c:v>
                </c:pt>
                <c:pt idx="1799">
                  <c:v>41396</c:v>
                </c:pt>
                <c:pt idx="1800">
                  <c:v>41397</c:v>
                </c:pt>
                <c:pt idx="1801">
                  <c:v>41400</c:v>
                </c:pt>
                <c:pt idx="1802">
                  <c:v>41401</c:v>
                </c:pt>
                <c:pt idx="1803">
                  <c:v>41402</c:v>
                </c:pt>
                <c:pt idx="1804">
                  <c:v>41403</c:v>
                </c:pt>
                <c:pt idx="1805">
                  <c:v>41404</c:v>
                </c:pt>
                <c:pt idx="1806">
                  <c:v>41407</c:v>
                </c:pt>
                <c:pt idx="1807">
                  <c:v>41408</c:v>
                </c:pt>
                <c:pt idx="1808">
                  <c:v>41409</c:v>
                </c:pt>
                <c:pt idx="1809">
                  <c:v>41410</c:v>
                </c:pt>
                <c:pt idx="1810">
                  <c:v>41411</c:v>
                </c:pt>
                <c:pt idx="1811">
                  <c:v>41414</c:v>
                </c:pt>
                <c:pt idx="1812">
                  <c:v>41415</c:v>
                </c:pt>
                <c:pt idx="1813">
                  <c:v>41416</c:v>
                </c:pt>
                <c:pt idx="1814">
                  <c:v>41417</c:v>
                </c:pt>
                <c:pt idx="1815">
                  <c:v>41418</c:v>
                </c:pt>
                <c:pt idx="1816">
                  <c:v>41421</c:v>
                </c:pt>
                <c:pt idx="1817">
                  <c:v>41422</c:v>
                </c:pt>
                <c:pt idx="1818">
                  <c:v>41423</c:v>
                </c:pt>
                <c:pt idx="1819">
                  <c:v>41424</c:v>
                </c:pt>
                <c:pt idx="1820">
                  <c:v>41425</c:v>
                </c:pt>
                <c:pt idx="1821">
                  <c:v>41428</c:v>
                </c:pt>
                <c:pt idx="1822">
                  <c:v>41429</c:v>
                </c:pt>
                <c:pt idx="1823">
                  <c:v>41430</c:v>
                </c:pt>
                <c:pt idx="1824">
                  <c:v>41431</c:v>
                </c:pt>
                <c:pt idx="1825">
                  <c:v>41432</c:v>
                </c:pt>
                <c:pt idx="1826">
                  <c:v>41435</c:v>
                </c:pt>
                <c:pt idx="1827">
                  <c:v>41436</c:v>
                </c:pt>
                <c:pt idx="1828">
                  <c:v>41437</c:v>
                </c:pt>
                <c:pt idx="1829">
                  <c:v>41438</c:v>
                </c:pt>
                <c:pt idx="1830">
                  <c:v>41439</c:v>
                </c:pt>
                <c:pt idx="1831">
                  <c:v>41442</c:v>
                </c:pt>
                <c:pt idx="1832">
                  <c:v>41443</c:v>
                </c:pt>
                <c:pt idx="1833">
                  <c:v>41444</c:v>
                </c:pt>
                <c:pt idx="1834">
                  <c:v>41445</c:v>
                </c:pt>
                <c:pt idx="1835">
                  <c:v>41446</c:v>
                </c:pt>
                <c:pt idx="1836">
                  <c:v>41449</c:v>
                </c:pt>
                <c:pt idx="1837">
                  <c:v>41450</c:v>
                </c:pt>
                <c:pt idx="1838">
                  <c:v>41451</c:v>
                </c:pt>
                <c:pt idx="1839">
                  <c:v>41452</c:v>
                </c:pt>
                <c:pt idx="1840">
                  <c:v>41453</c:v>
                </c:pt>
                <c:pt idx="1841">
                  <c:v>41456</c:v>
                </c:pt>
                <c:pt idx="1842">
                  <c:v>41457</c:v>
                </c:pt>
                <c:pt idx="1843">
                  <c:v>41458</c:v>
                </c:pt>
                <c:pt idx="1844">
                  <c:v>41459</c:v>
                </c:pt>
                <c:pt idx="1845">
                  <c:v>41460</c:v>
                </c:pt>
                <c:pt idx="1846">
                  <c:v>41463</c:v>
                </c:pt>
                <c:pt idx="1847">
                  <c:v>41464</c:v>
                </c:pt>
                <c:pt idx="1848">
                  <c:v>41465</c:v>
                </c:pt>
                <c:pt idx="1849">
                  <c:v>41466</c:v>
                </c:pt>
                <c:pt idx="1850">
                  <c:v>41467</c:v>
                </c:pt>
                <c:pt idx="1851">
                  <c:v>41470</c:v>
                </c:pt>
                <c:pt idx="1852">
                  <c:v>41471</c:v>
                </c:pt>
                <c:pt idx="1853">
                  <c:v>41472</c:v>
                </c:pt>
                <c:pt idx="1854">
                  <c:v>41473</c:v>
                </c:pt>
                <c:pt idx="1855">
                  <c:v>41474</c:v>
                </c:pt>
                <c:pt idx="1856">
                  <c:v>41477</c:v>
                </c:pt>
                <c:pt idx="1857">
                  <c:v>41478</c:v>
                </c:pt>
                <c:pt idx="1858">
                  <c:v>41479</c:v>
                </c:pt>
                <c:pt idx="1859">
                  <c:v>41480</c:v>
                </c:pt>
                <c:pt idx="1860">
                  <c:v>41481</c:v>
                </c:pt>
                <c:pt idx="1861">
                  <c:v>41484</c:v>
                </c:pt>
                <c:pt idx="1862">
                  <c:v>41485</c:v>
                </c:pt>
                <c:pt idx="1863">
                  <c:v>41486</c:v>
                </c:pt>
                <c:pt idx="1864">
                  <c:v>41487</c:v>
                </c:pt>
                <c:pt idx="1865">
                  <c:v>41488</c:v>
                </c:pt>
                <c:pt idx="1866">
                  <c:v>41491</c:v>
                </c:pt>
                <c:pt idx="1867">
                  <c:v>41492</c:v>
                </c:pt>
                <c:pt idx="1868">
                  <c:v>41493</c:v>
                </c:pt>
                <c:pt idx="1869">
                  <c:v>41494</c:v>
                </c:pt>
                <c:pt idx="1870">
                  <c:v>41495</c:v>
                </c:pt>
                <c:pt idx="1871">
                  <c:v>41498</c:v>
                </c:pt>
                <c:pt idx="1872">
                  <c:v>41499</c:v>
                </c:pt>
                <c:pt idx="1873">
                  <c:v>41500</c:v>
                </c:pt>
                <c:pt idx="1874">
                  <c:v>41501</c:v>
                </c:pt>
                <c:pt idx="1875">
                  <c:v>41502</c:v>
                </c:pt>
                <c:pt idx="1876">
                  <c:v>41505</c:v>
                </c:pt>
                <c:pt idx="1877">
                  <c:v>41506</c:v>
                </c:pt>
                <c:pt idx="1878">
                  <c:v>41507</c:v>
                </c:pt>
                <c:pt idx="1879">
                  <c:v>41508</c:v>
                </c:pt>
                <c:pt idx="1880">
                  <c:v>41509</c:v>
                </c:pt>
                <c:pt idx="1881">
                  <c:v>41512</c:v>
                </c:pt>
                <c:pt idx="1882">
                  <c:v>41513</c:v>
                </c:pt>
                <c:pt idx="1883">
                  <c:v>41514</c:v>
                </c:pt>
                <c:pt idx="1884">
                  <c:v>41515</c:v>
                </c:pt>
                <c:pt idx="1885">
                  <c:v>41516</c:v>
                </c:pt>
                <c:pt idx="1886">
                  <c:v>41519</c:v>
                </c:pt>
                <c:pt idx="1887">
                  <c:v>41520</c:v>
                </c:pt>
                <c:pt idx="1888">
                  <c:v>41521</c:v>
                </c:pt>
                <c:pt idx="1889">
                  <c:v>41522</c:v>
                </c:pt>
                <c:pt idx="1890">
                  <c:v>41523</c:v>
                </c:pt>
                <c:pt idx="1891">
                  <c:v>41526</c:v>
                </c:pt>
                <c:pt idx="1892">
                  <c:v>41527</c:v>
                </c:pt>
                <c:pt idx="1893">
                  <c:v>41528</c:v>
                </c:pt>
                <c:pt idx="1894">
                  <c:v>41529</c:v>
                </c:pt>
                <c:pt idx="1895">
                  <c:v>41530</c:v>
                </c:pt>
                <c:pt idx="1896">
                  <c:v>41533</c:v>
                </c:pt>
                <c:pt idx="1897">
                  <c:v>41534</c:v>
                </c:pt>
                <c:pt idx="1898">
                  <c:v>41535</c:v>
                </c:pt>
                <c:pt idx="1899">
                  <c:v>41536</c:v>
                </c:pt>
                <c:pt idx="1900">
                  <c:v>41537</c:v>
                </c:pt>
                <c:pt idx="1901">
                  <c:v>41540</c:v>
                </c:pt>
                <c:pt idx="1902">
                  <c:v>41541</c:v>
                </c:pt>
                <c:pt idx="1903">
                  <c:v>41542</c:v>
                </c:pt>
                <c:pt idx="1904">
                  <c:v>41543</c:v>
                </c:pt>
                <c:pt idx="1905">
                  <c:v>41544</c:v>
                </c:pt>
                <c:pt idx="1906">
                  <c:v>41547</c:v>
                </c:pt>
                <c:pt idx="1907">
                  <c:v>41548</c:v>
                </c:pt>
                <c:pt idx="1908">
                  <c:v>41549</c:v>
                </c:pt>
                <c:pt idx="1909">
                  <c:v>41550</c:v>
                </c:pt>
                <c:pt idx="1910">
                  <c:v>41551</c:v>
                </c:pt>
                <c:pt idx="1911">
                  <c:v>41554</c:v>
                </c:pt>
                <c:pt idx="1912">
                  <c:v>41555</c:v>
                </c:pt>
                <c:pt idx="1913">
                  <c:v>41556</c:v>
                </c:pt>
                <c:pt idx="1914">
                  <c:v>41557</c:v>
                </c:pt>
                <c:pt idx="1915">
                  <c:v>41558</c:v>
                </c:pt>
                <c:pt idx="1916">
                  <c:v>41561</c:v>
                </c:pt>
                <c:pt idx="1917">
                  <c:v>41562</c:v>
                </c:pt>
                <c:pt idx="1918">
                  <c:v>41563</c:v>
                </c:pt>
                <c:pt idx="1919">
                  <c:v>41564</c:v>
                </c:pt>
                <c:pt idx="1920">
                  <c:v>41565</c:v>
                </c:pt>
                <c:pt idx="1921">
                  <c:v>41568</c:v>
                </c:pt>
                <c:pt idx="1922">
                  <c:v>41569</c:v>
                </c:pt>
                <c:pt idx="1923">
                  <c:v>41570</c:v>
                </c:pt>
                <c:pt idx="1924">
                  <c:v>41571</c:v>
                </c:pt>
                <c:pt idx="1925">
                  <c:v>41572</c:v>
                </c:pt>
                <c:pt idx="1926">
                  <c:v>41575</c:v>
                </c:pt>
                <c:pt idx="1927">
                  <c:v>41576</c:v>
                </c:pt>
                <c:pt idx="1928">
                  <c:v>41577</c:v>
                </c:pt>
                <c:pt idx="1929">
                  <c:v>41578</c:v>
                </c:pt>
                <c:pt idx="1930">
                  <c:v>41579</c:v>
                </c:pt>
                <c:pt idx="1931">
                  <c:v>41582</c:v>
                </c:pt>
                <c:pt idx="1932">
                  <c:v>41583</c:v>
                </c:pt>
                <c:pt idx="1933">
                  <c:v>41584</c:v>
                </c:pt>
                <c:pt idx="1934">
                  <c:v>41585</c:v>
                </c:pt>
                <c:pt idx="1935">
                  <c:v>41586</c:v>
                </c:pt>
                <c:pt idx="1936">
                  <c:v>41589</c:v>
                </c:pt>
                <c:pt idx="1937">
                  <c:v>41590</c:v>
                </c:pt>
                <c:pt idx="1938">
                  <c:v>41591</c:v>
                </c:pt>
                <c:pt idx="1939">
                  <c:v>41592</c:v>
                </c:pt>
                <c:pt idx="1940">
                  <c:v>41593</c:v>
                </c:pt>
                <c:pt idx="1941">
                  <c:v>41596</c:v>
                </c:pt>
                <c:pt idx="1942">
                  <c:v>41597</c:v>
                </c:pt>
                <c:pt idx="1943">
                  <c:v>41598</c:v>
                </c:pt>
                <c:pt idx="1944">
                  <c:v>41599</c:v>
                </c:pt>
                <c:pt idx="1945">
                  <c:v>41600</c:v>
                </c:pt>
                <c:pt idx="1946">
                  <c:v>41603</c:v>
                </c:pt>
                <c:pt idx="1947">
                  <c:v>41604</c:v>
                </c:pt>
                <c:pt idx="1948">
                  <c:v>41605</c:v>
                </c:pt>
                <c:pt idx="1949">
                  <c:v>41606</c:v>
                </c:pt>
                <c:pt idx="1950">
                  <c:v>41607</c:v>
                </c:pt>
                <c:pt idx="1951">
                  <c:v>41610</c:v>
                </c:pt>
                <c:pt idx="1952">
                  <c:v>41611</c:v>
                </c:pt>
                <c:pt idx="1953">
                  <c:v>41612</c:v>
                </c:pt>
                <c:pt idx="1954">
                  <c:v>41613</c:v>
                </c:pt>
                <c:pt idx="1955">
                  <c:v>41614</c:v>
                </c:pt>
                <c:pt idx="1956">
                  <c:v>41617</c:v>
                </c:pt>
                <c:pt idx="1957">
                  <c:v>41618</c:v>
                </c:pt>
                <c:pt idx="1958">
                  <c:v>41619</c:v>
                </c:pt>
                <c:pt idx="1959">
                  <c:v>41620</c:v>
                </c:pt>
                <c:pt idx="1960">
                  <c:v>41621</c:v>
                </c:pt>
                <c:pt idx="1961">
                  <c:v>41624</c:v>
                </c:pt>
                <c:pt idx="1962">
                  <c:v>41625</c:v>
                </c:pt>
                <c:pt idx="1963">
                  <c:v>41626</c:v>
                </c:pt>
                <c:pt idx="1964">
                  <c:v>41627</c:v>
                </c:pt>
                <c:pt idx="1965">
                  <c:v>41628</c:v>
                </c:pt>
                <c:pt idx="1966">
                  <c:v>41631</c:v>
                </c:pt>
                <c:pt idx="1967">
                  <c:v>41632</c:v>
                </c:pt>
                <c:pt idx="1968">
                  <c:v>41633</c:v>
                </c:pt>
                <c:pt idx="1969">
                  <c:v>41634</c:v>
                </c:pt>
                <c:pt idx="1970">
                  <c:v>41635</c:v>
                </c:pt>
                <c:pt idx="1971">
                  <c:v>41638</c:v>
                </c:pt>
                <c:pt idx="1972">
                  <c:v>41639</c:v>
                </c:pt>
                <c:pt idx="1973">
                  <c:v>41640</c:v>
                </c:pt>
                <c:pt idx="1974">
                  <c:v>41641</c:v>
                </c:pt>
                <c:pt idx="1975">
                  <c:v>41642</c:v>
                </c:pt>
                <c:pt idx="1976">
                  <c:v>41645</c:v>
                </c:pt>
                <c:pt idx="1977">
                  <c:v>41646</c:v>
                </c:pt>
                <c:pt idx="1978">
                  <c:v>41647</c:v>
                </c:pt>
                <c:pt idx="1979">
                  <c:v>41648</c:v>
                </c:pt>
                <c:pt idx="1980">
                  <c:v>41649</c:v>
                </c:pt>
                <c:pt idx="1981">
                  <c:v>41652</c:v>
                </c:pt>
                <c:pt idx="1982">
                  <c:v>41653</c:v>
                </c:pt>
                <c:pt idx="1983">
                  <c:v>41654</c:v>
                </c:pt>
                <c:pt idx="1984">
                  <c:v>41655</c:v>
                </c:pt>
                <c:pt idx="1985">
                  <c:v>41656</c:v>
                </c:pt>
                <c:pt idx="1986">
                  <c:v>41659</c:v>
                </c:pt>
                <c:pt idx="1987">
                  <c:v>41660</c:v>
                </c:pt>
                <c:pt idx="1988">
                  <c:v>41661</c:v>
                </c:pt>
                <c:pt idx="1989">
                  <c:v>41662</c:v>
                </c:pt>
                <c:pt idx="1990">
                  <c:v>41663</c:v>
                </c:pt>
                <c:pt idx="1991">
                  <c:v>41666</c:v>
                </c:pt>
                <c:pt idx="1992">
                  <c:v>41667</c:v>
                </c:pt>
                <c:pt idx="1993">
                  <c:v>41668</c:v>
                </c:pt>
                <c:pt idx="1994">
                  <c:v>41669</c:v>
                </c:pt>
                <c:pt idx="1995">
                  <c:v>41670</c:v>
                </c:pt>
                <c:pt idx="1996">
                  <c:v>41673</c:v>
                </c:pt>
                <c:pt idx="1997">
                  <c:v>41674</c:v>
                </c:pt>
                <c:pt idx="1998">
                  <c:v>41675</c:v>
                </c:pt>
                <c:pt idx="1999">
                  <c:v>41676</c:v>
                </c:pt>
                <c:pt idx="2000">
                  <c:v>41677</c:v>
                </c:pt>
                <c:pt idx="2001">
                  <c:v>41680</c:v>
                </c:pt>
                <c:pt idx="2002">
                  <c:v>41681</c:v>
                </c:pt>
                <c:pt idx="2003">
                  <c:v>41682</c:v>
                </c:pt>
                <c:pt idx="2004">
                  <c:v>41683</c:v>
                </c:pt>
                <c:pt idx="2005">
                  <c:v>41684</c:v>
                </c:pt>
                <c:pt idx="2006">
                  <c:v>41687</c:v>
                </c:pt>
                <c:pt idx="2007">
                  <c:v>41688</c:v>
                </c:pt>
                <c:pt idx="2008">
                  <c:v>41689</c:v>
                </c:pt>
                <c:pt idx="2009">
                  <c:v>41690</c:v>
                </c:pt>
                <c:pt idx="2010">
                  <c:v>41691</c:v>
                </c:pt>
                <c:pt idx="2011">
                  <c:v>41694</c:v>
                </c:pt>
                <c:pt idx="2012">
                  <c:v>41695</c:v>
                </c:pt>
                <c:pt idx="2013">
                  <c:v>41696</c:v>
                </c:pt>
                <c:pt idx="2014">
                  <c:v>41697</c:v>
                </c:pt>
                <c:pt idx="2015">
                  <c:v>41698</c:v>
                </c:pt>
                <c:pt idx="2016">
                  <c:v>41701</c:v>
                </c:pt>
                <c:pt idx="2017">
                  <c:v>41702</c:v>
                </c:pt>
                <c:pt idx="2018">
                  <c:v>41703</c:v>
                </c:pt>
                <c:pt idx="2019">
                  <c:v>41704</c:v>
                </c:pt>
                <c:pt idx="2020">
                  <c:v>41705</c:v>
                </c:pt>
                <c:pt idx="2021">
                  <c:v>41708</c:v>
                </c:pt>
                <c:pt idx="2022">
                  <c:v>41709</c:v>
                </c:pt>
                <c:pt idx="2023">
                  <c:v>41710</c:v>
                </c:pt>
                <c:pt idx="2024">
                  <c:v>41711</c:v>
                </c:pt>
                <c:pt idx="2025">
                  <c:v>41712</c:v>
                </c:pt>
                <c:pt idx="2026">
                  <c:v>41715</c:v>
                </c:pt>
                <c:pt idx="2027">
                  <c:v>41716</c:v>
                </c:pt>
                <c:pt idx="2028">
                  <c:v>41717</c:v>
                </c:pt>
                <c:pt idx="2029">
                  <c:v>41718</c:v>
                </c:pt>
                <c:pt idx="2030">
                  <c:v>41719</c:v>
                </c:pt>
                <c:pt idx="2031">
                  <c:v>41722</c:v>
                </c:pt>
                <c:pt idx="2032">
                  <c:v>41723</c:v>
                </c:pt>
                <c:pt idx="2033">
                  <c:v>41724</c:v>
                </c:pt>
                <c:pt idx="2034">
                  <c:v>41725</c:v>
                </c:pt>
                <c:pt idx="2035">
                  <c:v>41726</c:v>
                </c:pt>
                <c:pt idx="2036">
                  <c:v>41729</c:v>
                </c:pt>
                <c:pt idx="2037">
                  <c:v>41730</c:v>
                </c:pt>
                <c:pt idx="2038">
                  <c:v>41731</c:v>
                </c:pt>
                <c:pt idx="2039">
                  <c:v>41732</c:v>
                </c:pt>
                <c:pt idx="2040">
                  <c:v>41733</c:v>
                </c:pt>
                <c:pt idx="2041">
                  <c:v>41736</c:v>
                </c:pt>
                <c:pt idx="2042">
                  <c:v>41737</c:v>
                </c:pt>
                <c:pt idx="2043">
                  <c:v>41738</c:v>
                </c:pt>
                <c:pt idx="2044">
                  <c:v>41739</c:v>
                </c:pt>
                <c:pt idx="2045">
                  <c:v>41740</c:v>
                </c:pt>
                <c:pt idx="2046">
                  <c:v>41743</c:v>
                </c:pt>
                <c:pt idx="2047">
                  <c:v>41744</c:v>
                </c:pt>
                <c:pt idx="2048">
                  <c:v>41745</c:v>
                </c:pt>
                <c:pt idx="2049">
                  <c:v>41746</c:v>
                </c:pt>
                <c:pt idx="2050">
                  <c:v>41747</c:v>
                </c:pt>
                <c:pt idx="2051">
                  <c:v>41750</c:v>
                </c:pt>
                <c:pt idx="2052">
                  <c:v>41751</c:v>
                </c:pt>
                <c:pt idx="2053">
                  <c:v>41752</c:v>
                </c:pt>
                <c:pt idx="2054">
                  <c:v>41753</c:v>
                </c:pt>
                <c:pt idx="2055">
                  <c:v>41754</c:v>
                </c:pt>
                <c:pt idx="2056">
                  <c:v>41757</c:v>
                </c:pt>
                <c:pt idx="2057">
                  <c:v>41758</c:v>
                </c:pt>
                <c:pt idx="2058">
                  <c:v>41759</c:v>
                </c:pt>
                <c:pt idx="2059">
                  <c:v>41760</c:v>
                </c:pt>
                <c:pt idx="2060">
                  <c:v>41761</c:v>
                </c:pt>
                <c:pt idx="2061">
                  <c:v>41764</c:v>
                </c:pt>
                <c:pt idx="2062">
                  <c:v>41765</c:v>
                </c:pt>
                <c:pt idx="2063">
                  <c:v>41766</c:v>
                </c:pt>
                <c:pt idx="2064">
                  <c:v>41767</c:v>
                </c:pt>
                <c:pt idx="2065">
                  <c:v>41768</c:v>
                </c:pt>
                <c:pt idx="2066">
                  <c:v>41771</c:v>
                </c:pt>
                <c:pt idx="2067">
                  <c:v>41772</c:v>
                </c:pt>
                <c:pt idx="2068">
                  <c:v>41773</c:v>
                </c:pt>
                <c:pt idx="2069">
                  <c:v>41774</c:v>
                </c:pt>
                <c:pt idx="2070">
                  <c:v>41775</c:v>
                </c:pt>
                <c:pt idx="2071">
                  <c:v>41778</c:v>
                </c:pt>
                <c:pt idx="2072">
                  <c:v>41779</c:v>
                </c:pt>
                <c:pt idx="2073">
                  <c:v>41780</c:v>
                </c:pt>
                <c:pt idx="2074">
                  <c:v>41781</c:v>
                </c:pt>
                <c:pt idx="2075">
                  <c:v>41782</c:v>
                </c:pt>
                <c:pt idx="2076">
                  <c:v>41785</c:v>
                </c:pt>
                <c:pt idx="2077">
                  <c:v>41786</c:v>
                </c:pt>
                <c:pt idx="2078">
                  <c:v>41787</c:v>
                </c:pt>
                <c:pt idx="2079">
                  <c:v>41788</c:v>
                </c:pt>
                <c:pt idx="2080">
                  <c:v>41789</c:v>
                </c:pt>
                <c:pt idx="2081">
                  <c:v>41792</c:v>
                </c:pt>
                <c:pt idx="2082">
                  <c:v>41793</c:v>
                </c:pt>
                <c:pt idx="2083">
                  <c:v>41794</c:v>
                </c:pt>
                <c:pt idx="2084">
                  <c:v>41795</c:v>
                </c:pt>
                <c:pt idx="2085">
                  <c:v>41796</c:v>
                </c:pt>
                <c:pt idx="2086">
                  <c:v>41799</c:v>
                </c:pt>
                <c:pt idx="2087">
                  <c:v>41800</c:v>
                </c:pt>
                <c:pt idx="2088">
                  <c:v>41801</c:v>
                </c:pt>
                <c:pt idx="2089">
                  <c:v>41802</c:v>
                </c:pt>
                <c:pt idx="2090">
                  <c:v>41803</c:v>
                </c:pt>
                <c:pt idx="2091">
                  <c:v>41806</c:v>
                </c:pt>
                <c:pt idx="2092">
                  <c:v>41807</c:v>
                </c:pt>
                <c:pt idx="2093">
                  <c:v>41808</c:v>
                </c:pt>
                <c:pt idx="2094">
                  <c:v>41809</c:v>
                </c:pt>
                <c:pt idx="2095">
                  <c:v>41810</c:v>
                </c:pt>
                <c:pt idx="2096">
                  <c:v>41813</c:v>
                </c:pt>
                <c:pt idx="2097">
                  <c:v>41814</c:v>
                </c:pt>
                <c:pt idx="2098">
                  <c:v>41815</c:v>
                </c:pt>
                <c:pt idx="2099">
                  <c:v>41816</c:v>
                </c:pt>
                <c:pt idx="2100">
                  <c:v>41817</c:v>
                </c:pt>
                <c:pt idx="2101">
                  <c:v>41820</c:v>
                </c:pt>
                <c:pt idx="2102">
                  <c:v>41821</c:v>
                </c:pt>
                <c:pt idx="2103">
                  <c:v>41822</c:v>
                </c:pt>
                <c:pt idx="2104">
                  <c:v>41823</c:v>
                </c:pt>
                <c:pt idx="2105">
                  <c:v>41824</c:v>
                </c:pt>
                <c:pt idx="2106">
                  <c:v>41827</c:v>
                </c:pt>
                <c:pt idx="2107">
                  <c:v>41828</c:v>
                </c:pt>
                <c:pt idx="2108">
                  <c:v>41829</c:v>
                </c:pt>
                <c:pt idx="2109">
                  <c:v>41830</c:v>
                </c:pt>
                <c:pt idx="2110">
                  <c:v>41831</c:v>
                </c:pt>
                <c:pt idx="2111">
                  <c:v>41834</c:v>
                </c:pt>
                <c:pt idx="2112">
                  <c:v>41835</c:v>
                </c:pt>
                <c:pt idx="2113">
                  <c:v>41836</c:v>
                </c:pt>
                <c:pt idx="2114">
                  <c:v>41837</c:v>
                </c:pt>
                <c:pt idx="2115">
                  <c:v>41838</c:v>
                </c:pt>
                <c:pt idx="2116">
                  <c:v>41841</c:v>
                </c:pt>
                <c:pt idx="2117">
                  <c:v>41842</c:v>
                </c:pt>
                <c:pt idx="2118">
                  <c:v>41843</c:v>
                </c:pt>
                <c:pt idx="2119">
                  <c:v>41844</c:v>
                </c:pt>
                <c:pt idx="2120">
                  <c:v>41845</c:v>
                </c:pt>
                <c:pt idx="2121">
                  <c:v>41848</c:v>
                </c:pt>
                <c:pt idx="2122">
                  <c:v>41849</c:v>
                </c:pt>
                <c:pt idx="2123">
                  <c:v>41850</c:v>
                </c:pt>
                <c:pt idx="2124">
                  <c:v>41851</c:v>
                </c:pt>
                <c:pt idx="2125">
                  <c:v>41852</c:v>
                </c:pt>
                <c:pt idx="2126">
                  <c:v>41855</c:v>
                </c:pt>
                <c:pt idx="2127">
                  <c:v>41856</c:v>
                </c:pt>
                <c:pt idx="2128">
                  <c:v>41857</c:v>
                </c:pt>
                <c:pt idx="2129">
                  <c:v>41858</c:v>
                </c:pt>
                <c:pt idx="2130">
                  <c:v>41859</c:v>
                </c:pt>
                <c:pt idx="2131">
                  <c:v>41862</c:v>
                </c:pt>
                <c:pt idx="2132">
                  <c:v>41863</c:v>
                </c:pt>
                <c:pt idx="2133">
                  <c:v>41864</c:v>
                </c:pt>
                <c:pt idx="2134">
                  <c:v>41865</c:v>
                </c:pt>
                <c:pt idx="2135">
                  <c:v>41866</c:v>
                </c:pt>
                <c:pt idx="2136">
                  <c:v>41869</c:v>
                </c:pt>
                <c:pt idx="2137">
                  <c:v>41870</c:v>
                </c:pt>
                <c:pt idx="2138">
                  <c:v>41871</c:v>
                </c:pt>
                <c:pt idx="2139">
                  <c:v>41872</c:v>
                </c:pt>
                <c:pt idx="2140">
                  <c:v>41873</c:v>
                </c:pt>
                <c:pt idx="2141">
                  <c:v>41876</c:v>
                </c:pt>
                <c:pt idx="2142">
                  <c:v>41877</c:v>
                </c:pt>
                <c:pt idx="2143">
                  <c:v>41878</c:v>
                </c:pt>
                <c:pt idx="2144">
                  <c:v>41879</c:v>
                </c:pt>
                <c:pt idx="2145">
                  <c:v>41880</c:v>
                </c:pt>
                <c:pt idx="2146">
                  <c:v>41883</c:v>
                </c:pt>
                <c:pt idx="2147">
                  <c:v>41884</c:v>
                </c:pt>
                <c:pt idx="2148">
                  <c:v>41885</c:v>
                </c:pt>
                <c:pt idx="2149">
                  <c:v>41886</c:v>
                </c:pt>
                <c:pt idx="2150">
                  <c:v>41887</c:v>
                </c:pt>
                <c:pt idx="2151">
                  <c:v>41890</c:v>
                </c:pt>
                <c:pt idx="2152">
                  <c:v>41891</c:v>
                </c:pt>
                <c:pt idx="2153">
                  <c:v>41892</c:v>
                </c:pt>
                <c:pt idx="2154">
                  <c:v>41893</c:v>
                </c:pt>
                <c:pt idx="2155">
                  <c:v>41894</c:v>
                </c:pt>
                <c:pt idx="2156">
                  <c:v>41897</c:v>
                </c:pt>
                <c:pt idx="2157">
                  <c:v>41898</c:v>
                </c:pt>
                <c:pt idx="2158">
                  <c:v>41899</c:v>
                </c:pt>
                <c:pt idx="2159">
                  <c:v>41900</c:v>
                </c:pt>
                <c:pt idx="2160">
                  <c:v>41901</c:v>
                </c:pt>
                <c:pt idx="2161">
                  <c:v>41904</c:v>
                </c:pt>
                <c:pt idx="2162">
                  <c:v>41905</c:v>
                </c:pt>
                <c:pt idx="2163">
                  <c:v>41906</c:v>
                </c:pt>
                <c:pt idx="2164">
                  <c:v>41907</c:v>
                </c:pt>
                <c:pt idx="2165">
                  <c:v>41908</c:v>
                </c:pt>
                <c:pt idx="2166">
                  <c:v>41911</c:v>
                </c:pt>
                <c:pt idx="2167">
                  <c:v>41912</c:v>
                </c:pt>
                <c:pt idx="2168">
                  <c:v>41913</c:v>
                </c:pt>
                <c:pt idx="2169">
                  <c:v>41914</c:v>
                </c:pt>
                <c:pt idx="2170">
                  <c:v>41915</c:v>
                </c:pt>
                <c:pt idx="2171">
                  <c:v>41918</c:v>
                </c:pt>
                <c:pt idx="2172">
                  <c:v>41919</c:v>
                </c:pt>
                <c:pt idx="2173">
                  <c:v>41920</c:v>
                </c:pt>
                <c:pt idx="2174">
                  <c:v>41921</c:v>
                </c:pt>
                <c:pt idx="2175">
                  <c:v>41922</c:v>
                </c:pt>
                <c:pt idx="2176">
                  <c:v>41925</c:v>
                </c:pt>
                <c:pt idx="2177">
                  <c:v>41926</c:v>
                </c:pt>
                <c:pt idx="2178">
                  <c:v>41927</c:v>
                </c:pt>
                <c:pt idx="2179">
                  <c:v>41928</c:v>
                </c:pt>
                <c:pt idx="2180">
                  <c:v>41929</c:v>
                </c:pt>
                <c:pt idx="2181">
                  <c:v>41932</c:v>
                </c:pt>
                <c:pt idx="2182">
                  <c:v>41933</c:v>
                </c:pt>
                <c:pt idx="2183">
                  <c:v>41934</c:v>
                </c:pt>
                <c:pt idx="2184">
                  <c:v>41935</c:v>
                </c:pt>
                <c:pt idx="2185">
                  <c:v>41936</c:v>
                </c:pt>
                <c:pt idx="2186">
                  <c:v>41939</c:v>
                </c:pt>
                <c:pt idx="2187">
                  <c:v>41940</c:v>
                </c:pt>
                <c:pt idx="2188">
                  <c:v>41941</c:v>
                </c:pt>
                <c:pt idx="2189">
                  <c:v>41942</c:v>
                </c:pt>
                <c:pt idx="2190">
                  <c:v>41943</c:v>
                </c:pt>
                <c:pt idx="2191">
                  <c:v>41946</c:v>
                </c:pt>
                <c:pt idx="2192">
                  <c:v>41947</c:v>
                </c:pt>
                <c:pt idx="2193">
                  <c:v>41948</c:v>
                </c:pt>
                <c:pt idx="2194">
                  <c:v>41949</c:v>
                </c:pt>
                <c:pt idx="2195">
                  <c:v>41950</c:v>
                </c:pt>
                <c:pt idx="2196">
                  <c:v>41953</c:v>
                </c:pt>
                <c:pt idx="2197">
                  <c:v>41954</c:v>
                </c:pt>
                <c:pt idx="2198">
                  <c:v>41955</c:v>
                </c:pt>
                <c:pt idx="2199">
                  <c:v>41956</c:v>
                </c:pt>
                <c:pt idx="2200">
                  <c:v>41957</c:v>
                </c:pt>
                <c:pt idx="2201">
                  <c:v>41960</c:v>
                </c:pt>
                <c:pt idx="2202">
                  <c:v>41961</c:v>
                </c:pt>
                <c:pt idx="2203">
                  <c:v>41962</c:v>
                </c:pt>
                <c:pt idx="2204">
                  <c:v>41963</c:v>
                </c:pt>
                <c:pt idx="2205">
                  <c:v>41964</c:v>
                </c:pt>
                <c:pt idx="2206">
                  <c:v>41967</c:v>
                </c:pt>
                <c:pt idx="2207">
                  <c:v>41968</c:v>
                </c:pt>
                <c:pt idx="2208">
                  <c:v>41969</c:v>
                </c:pt>
                <c:pt idx="2209">
                  <c:v>41970</c:v>
                </c:pt>
                <c:pt idx="2210">
                  <c:v>41971</c:v>
                </c:pt>
                <c:pt idx="2211">
                  <c:v>41974</c:v>
                </c:pt>
                <c:pt idx="2212">
                  <c:v>41975</c:v>
                </c:pt>
                <c:pt idx="2213">
                  <c:v>41976</c:v>
                </c:pt>
                <c:pt idx="2214">
                  <c:v>41977</c:v>
                </c:pt>
                <c:pt idx="2215">
                  <c:v>41978</c:v>
                </c:pt>
                <c:pt idx="2216">
                  <c:v>41981</c:v>
                </c:pt>
                <c:pt idx="2217">
                  <c:v>41982</c:v>
                </c:pt>
                <c:pt idx="2218">
                  <c:v>41983</c:v>
                </c:pt>
                <c:pt idx="2219">
                  <c:v>41984</c:v>
                </c:pt>
                <c:pt idx="2220">
                  <c:v>41985</c:v>
                </c:pt>
                <c:pt idx="2221">
                  <c:v>41988</c:v>
                </c:pt>
                <c:pt idx="2222">
                  <c:v>41989</c:v>
                </c:pt>
                <c:pt idx="2223">
                  <c:v>41990</c:v>
                </c:pt>
                <c:pt idx="2224">
                  <c:v>41991</c:v>
                </c:pt>
                <c:pt idx="2225">
                  <c:v>41992</c:v>
                </c:pt>
                <c:pt idx="2226">
                  <c:v>41995</c:v>
                </c:pt>
                <c:pt idx="2227">
                  <c:v>41996</c:v>
                </c:pt>
                <c:pt idx="2228">
                  <c:v>41997</c:v>
                </c:pt>
                <c:pt idx="2229">
                  <c:v>41998</c:v>
                </c:pt>
                <c:pt idx="2230">
                  <c:v>41999</c:v>
                </c:pt>
                <c:pt idx="2231">
                  <c:v>42002</c:v>
                </c:pt>
                <c:pt idx="2232">
                  <c:v>42003</c:v>
                </c:pt>
                <c:pt idx="2233">
                  <c:v>42004</c:v>
                </c:pt>
                <c:pt idx="2234">
                  <c:v>42005</c:v>
                </c:pt>
                <c:pt idx="2235">
                  <c:v>42006</c:v>
                </c:pt>
                <c:pt idx="2236">
                  <c:v>42009</c:v>
                </c:pt>
                <c:pt idx="2237">
                  <c:v>42010</c:v>
                </c:pt>
                <c:pt idx="2238">
                  <c:v>42011</c:v>
                </c:pt>
                <c:pt idx="2239">
                  <c:v>42012</c:v>
                </c:pt>
                <c:pt idx="2240">
                  <c:v>42013</c:v>
                </c:pt>
                <c:pt idx="2241">
                  <c:v>42016</c:v>
                </c:pt>
                <c:pt idx="2242">
                  <c:v>42017</c:v>
                </c:pt>
                <c:pt idx="2243">
                  <c:v>42018</c:v>
                </c:pt>
                <c:pt idx="2244">
                  <c:v>42019</c:v>
                </c:pt>
                <c:pt idx="2245">
                  <c:v>42020</c:v>
                </c:pt>
                <c:pt idx="2246">
                  <c:v>42023</c:v>
                </c:pt>
                <c:pt idx="2247">
                  <c:v>42024</c:v>
                </c:pt>
                <c:pt idx="2248">
                  <c:v>42025</c:v>
                </c:pt>
                <c:pt idx="2249">
                  <c:v>42026</c:v>
                </c:pt>
                <c:pt idx="2250">
                  <c:v>42027</c:v>
                </c:pt>
                <c:pt idx="2251">
                  <c:v>42030</c:v>
                </c:pt>
                <c:pt idx="2252">
                  <c:v>42031</c:v>
                </c:pt>
                <c:pt idx="2253">
                  <c:v>42032</c:v>
                </c:pt>
                <c:pt idx="2254">
                  <c:v>42033</c:v>
                </c:pt>
                <c:pt idx="2255">
                  <c:v>42034</c:v>
                </c:pt>
                <c:pt idx="2256">
                  <c:v>42037</c:v>
                </c:pt>
                <c:pt idx="2257">
                  <c:v>42038</c:v>
                </c:pt>
                <c:pt idx="2258">
                  <c:v>42039</c:v>
                </c:pt>
                <c:pt idx="2259">
                  <c:v>42040</c:v>
                </c:pt>
                <c:pt idx="2260">
                  <c:v>42041</c:v>
                </c:pt>
                <c:pt idx="2261">
                  <c:v>42044</c:v>
                </c:pt>
                <c:pt idx="2262">
                  <c:v>42045</c:v>
                </c:pt>
                <c:pt idx="2263">
                  <c:v>42046</c:v>
                </c:pt>
                <c:pt idx="2264">
                  <c:v>42047</c:v>
                </c:pt>
                <c:pt idx="2265">
                  <c:v>42048</c:v>
                </c:pt>
                <c:pt idx="2266">
                  <c:v>42051</c:v>
                </c:pt>
                <c:pt idx="2267">
                  <c:v>42052</c:v>
                </c:pt>
                <c:pt idx="2268">
                  <c:v>42053</c:v>
                </c:pt>
                <c:pt idx="2269">
                  <c:v>42054</c:v>
                </c:pt>
                <c:pt idx="2270">
                  <c:v>42055</c:v>
                </c:pt>
                <c:pt idx="2271">
                  <c:v>42058</c:v>
                </c:pt>
                <c:pt idx="2272">
                  <c:v>42059</c:v>
                </c:pt>
                <c:pt idx="2273">
                  <c:v>42060</c:v>
                </c:pt>
                <c:pt idx="2274">
                  <c:v>42061</c:v>
                </c:pt>
                <c:pt idx="2275">
                  <c:v>42062</c:v>
                </c:pt>
                <c:pt idx="2276">
                  <c:v>42065</c:v>
                </c:pt>
                <c:pt idx="2277">
                  <c:v>42066</c:v>
                </c:pt>
                <c:pt idx="2278">
                  <c:v>42067</c:v>
                </c:pt>
                <c:pt idx="2279">
                  <c:v>42068</c:v>
                </c:pt>
                <c:pt idx="2280">
                  <c:v>42069</c:v>
                </c:pt>
                <c:pt idx="2281">
                  <c:v>42072</c:v>
                </c:pt>
                <c:pt idx="2282">
                  <c:v>42073</c:v>
                </c:pt>
                <c:pt idx="2283">
                  <c:v>42074</c:v>
                </c:pt>
                <c:pt idx="2284">
                  <c:v>42075</c:v>
                </c:pt>
                <c:pt idx="2285">
                  <c:v>42076</c:v>
                </c:pt>
                <c:pt idx="2286">
                  <c:v>42079</c:v>
                </c:pt>
                <c:pt idx="2287">
                  <c:v>42080</c:v>
                </c:pt>
                <c:pt idx="2288">
                  <c:v>42081</c:v>
                </c:pt>
                <c:pt idx="2289">
                  <c:v>42082</c:v>
                </c:pt>
                <c:pt idx="2290">
                  <c:v>42083</c:v>
                </c:pt>
                <c:pt idx="2291">
                  <c:v>42086</c:v>
                </c:pt>
                <c:pt idx="2292">
                  <c:v>42087</c:v>
                </c:pt>
                <c:pt idx="2293">
                  <c:v>42088</c:v>
                </c:pt>
                <c:pt idx="2294">
                  <c:v>42089</c:v>
                </c:pt>
                <c:pt idx="2295">
                  <c:v>42090</c:v>
                </c:pt>
                <c:pt idx="2296">
                  <c:v>42093</c:v>
                </c:pt>
                <c:pt idx="2297">
                  <c:v>42094</c:v>
                </c:pt>
                <c:pt idx="2298">
                  <c:v>42095</c:v>
                </c:pt>
                <c:pt idx="2299">
                  <c:v>42096</c:v>
                </c:pt>
                <c:pt idx="2300">
                  <c:v>42097</c:v>
                </c:pt>
                <c:pt idx="2301">
                  <c:v>42100</c:v>
                </c:pt>
                <c:pt idx="2302">
                  <c:v>42101</c:v>
                </c:pt>
                <c:pt idx="2303">
                  <c:v>42102</c:v>
                </c:pt>
                <c:pt idx="2304">
                  <c:v>42103</c:v>
                </c:pt>
                <c:pt idx="2305">
                  <c:v>42104</c:v>
                </c:pt>
                <c:pt idx="2306">
                  <c:v>42107</c:v>
                </c:pt>
                <c:pt idx="2307">
                  <c:v>42108</c:v>
                </c:pt>
                <c:pt idx="2308">
                  <c:v>42109</c:v>
                </c:pt>
                <c:pt idx="2309">
                  <c:v>42110</c:v>
                </c:pt>
                <c:pt idx="2310">
                  <c:v>42111</c:v>
                </c:pt>
                <c:pt idx="2311">
                  <c:v>42114</c:v>
                </c:pt>
                <c:pt idx="2312">
                  <c:v>42115</c:v>
                </c:pt>
                <c:pt idx="2313">
                  <c:v>42116</c:v>
                </c:pt>
                <c:pt idx="2314">
                  <c:v>42117</c:v>
                </c:pt>
                <c:pt idx="2315">
                  <c:v>42118</c:v>
                </c:pt>
                <c:pt idx="2316">
                  <c:v>42121</c:v>
                </c:pt>
                <c:pt idx="2317">
                  <c:v>42122</c:v>
                </c:pt>
                <c:pt idx="2318">
                  <c:v>42123</c:v>
                </c:pt>
                <c:pt idx="2319">
                  <c:v>42124</c:v>
                </c:pt>
                <c:pt idx="2320">
                  <c:v>42125</c:v>
                </c:pt>
                <c:pt idx="2321">
                  <c:v>42128</c:v>
                </c:pt>
                <c:pt idx="2322">
                  <c:v>42129</c:v>
                </c:pt>
                <c:pt idx="2323">
                  <c:v>42130</c:v>
                </c:pt>
                <c:pt idx="2324">
                  <c:v>42131</c:v>
                </c:pt>
                <c:pt idx="2325">
                  <c:v>42132</c:v>
                </c:pt>
                <c:pt idx="2326">
                  <c:v>42135</c:v>
                </c:pt>
                <c:pt idx="2327">
                  <c:v>42136</c:v>
                </c:pt>
                <c:pt idx="2328">
                  <c:v>42137</c:v>
                </c:pt>
                <c:pt idx="2329">
                  <c:v>42138</c:v>
                </c:pt>
                <c:pt idx="2330">
                  <c:v>42139</c:v>
                </c:pt>
                <c:pt idx="2331">
                  <c:v>42142</c:v>
                </c:pt>
                <c:pt idx="2332">
                  <c:v>42143</c:v>
                </c:pt>
                <c:pt idx="2333">
                  <c:v>42144</c:v>
                </c:pt>
                <c:pt idx="2334">
                  <c:v>42145</c:v>
                </c:pt>
                <c:pt idx="2335">
                  <c:v>42146</c:v>
                </c:pt>
                <c:pt idx="2336">
                  <c:v>42149</c:v>
                </c:pt>
                <c:pt idx="2337">
                  <c:v>42150</c:v>
                </c:pt>
                <c:pt idx="2338">
                  <c:v>42151</c:v>
                </c:pt>
                <c:pt idx="2339">
                  <c:v>42152</c:v>
                </c:pt>
                <c:pt idx="2340">
                  <c:v>42153</c:v>
                </c:pt>
                <c:pt idx="2341">
                  <c:v>42156</c:v>
                </c:pt>
                <c:pt idx="2342">
                  <c:v>42157</c:v>
                </c:pt>
                <c:pt idx="2343">
                  <c:v>42158</c:v>
                </c:pt>
                <c:pt idx="2344">
                  <c:v>42159</c:v>
                </c:pt>
                <c:pt idx="2345">
                  <c:v>42160</c:v>
                </c:pt>
                <c:pt idx="2346">
                  <c:v>42163</c:v>
                </c:pt>
                <c:pt idx="2347">
                  <c:v>42164</c:v>
                </c:pt>
                <c:pt idx="2348">
                  <c:v>42165</c:v>
                </c:pt>
                <c:pt idx="2349">
                  <c:v>42166</c:v>
                </c:pt>
                <c:pt idx="2350">
                  <c:v>42167</c:v>
                </c:pt>
                <c:pt idx="2351">
                  <c:v>42170</c:v>
                </c:pt>
                <c:pt idx="2352">
                  <c:v>42171</c:v>
                </c:pt>
                <c:pt idx="2353">
                  <c:v>42172</c:v>
                </c:pt>
                <c:pt idx="2354">
                  <c:v>42173</c:v>
                </c:pt>
                <c:pt idx="2355">
                  <c:v>42174</c:v>
                </c:pt>
                <c:pt idx="2356">
                  <c:v>42177</c:v>
                </c:pt>
                <c:pt idx="2357">
                  <c:v>42178</c:v>
                </c:pt>
                <c:pt idx="2358">
                  <c:v>42179</c:v>
                </c:pt>
                <c:pt idx="2359">
                  <c:v>42180</c:v>
                </c:pt>
                <c:pt idx="2360">
                  <c:v>42181</c:v>
                </c:pt>
                <c:pt idx="2361">
                  <c:v>42184</c:v>
                </c:pt>
                <c:pt idx="2362">
                  <c:v>42185</c:v>
                </c:pt>
                <c:pt idx="2363">
                  <c:v>42186</c:v>
                </c:pt>
                <c:pt idx="2364">
                  <c:v>42187</c:v>
                </c:pt>
                <c:pt idx="2365">
                  <c:v>42188</c:v>
                </c:pt>
                <c:pt idx="2366">
                  <c:v>42191</c:v>
                </c:pt>
                <c:pt idx="2367">
                  <c:v>42192</c:v>
                </c:pt>
                <c:pt idx="2368">
                  <c:v>42193</c:v>
                </c:pt>
                <c:pt idx="2369">
                  <c:v>42194</c:v>
                </c:pt>
                <c:pt idx="2370">
                  <c:v>42195</c:v>
                </c:pt>
                <c:pt idx="2371">
                  <c:v>42198</c:v>
                </c:pt>
                <c:pt idx="2372">
                  <c:v>42199</c:v>
                </c:pt>
                <c:pt idx="2373">
                  <c:v>42200</c:v>
                </c:pt>
                <c:pt idx="2374">
                  <c:v>42201</c:v>
                </c:pt>
                <c:pt idx="2375">
                  <c:v>42202</c:v>
                </c:pt>
                <c:pt idx="2376">
                  <c:v>42205</c:v>
                </c:pt>
                <c:pt idx="2377">
                  <c:v>42206</c:v>
                </c:pt>
                <c:pt idx="2378">
                  <c:v>42207</c:v>
                </c:pt>
                <c:pt idx="2379">
                  <c:v>42208</c:v>
                </c:pt>
                <c:pt idx="2380">
                  <c:v>42209</c:v>
                </c:pt>
                <c:pt idx="2381">
                  <c:v>42212</c:v>
                </c:pt>
                <c:pt idx="2382">
                  <c:v>42213</c:v>
                </c:pt>
                <c:pt idx="2383">
                  <c:v>42214</c:v>
                </c:pt>
                <c:pt idx="2384">
                  <c:v>42215</c:v>
                </c:pt>
                <c:pt idx="2385">
                  <c:v>42216</c:v>
                </c:pt>
                <c:pt idx="2386">
                  <c:v>42219</c:v>
                </c:pt>
                <c:pt idx="2387">
                  <c:v>42220</c:v>
                </c:pt>
                <c:pt idx="2388">
                  <c:v>42221</c:v>
                </c:pt>
                <c:pt idx="2389">
                  <c:v>42222</c:v>
                </c:pt>
                <c:pt idx="2390">
                  <c:v>42223</c:v>
                </c:pt>
                <c:pt idx="2391">
                  <c:v>42226</c:v>
                </c:pt>
                <c:pt idx="2392">
                  <c:v>42227</c:v>
                </c:pt>
                <c:pt idx="2393">
                  <c:v>42228</c:v>
                </c:pt>
                <c:pt idx="2394">
                  <c:v>42229</c:v>
                </c:pt>
                <c:pt idx="2395">
                  <c:v>42230</c:v>
                </c:pt>
                <c:pt idx="2396">
                  <c:v>42233</c:v>
                </c:pt>
                <c:pt idx="2397">
                  <c:v>42234</c:v>
                </c:pt>
                <c:pt idx="2398">
                  <c:v>42235</c:v>
                </c:pt>
                <c:pt idx="2399">
                  <c:v>42236</c:v>
                </c:pt>
                <c:pt idx="2400">
                  <c:v>42237</c:v>
                </c:pt>
                <c:pt idx="2401">
                  <c:v>42240</c:v>
                </c:pt>
                <c:pt idx="2402">
                  <c:v>42241</c:v>
                </c:pt>
                <c:pt idx="2403">
                  <c:v>42242</c:v>
                </c:pt>
                <c:pt idx="2404">
                  <c:v>42243</c:v>
                </c:pt>
                <c:pt idx="2405">
                  <c:v>42244</c:v>
                </c:pt>
                <c:pt idx="2406">
                  <c:v>42247</c:v>
                </c:pt>
                <c:pt idx="2407">
                  <c:v>42248</c:v>
                </c:pt>
                <c:pt idx="2408">
                  <c:v>42249</c:v>
                </c:pt>
                <c:pt idx="2409">
                  <c:v>42250</c:v>
                </c:pt>
                <c:pt idx="2410">
                  <c:v>42251</c:v>
                </c:pt>
                <c:pt idx="2411">
                  <c:v>42254</c:v>
                </c:pt>
                <c:pt idx="2412">
                  <c:v>42255</c:v>
                </c:pt>
                <c:pt idx="2413">
                  <c:v>42256</c:v>
                </c:pt>
                <c:pt idx="2414">
                  <c:v>42257</c:v>
                </c:pt>
                <c:pt idx="2415">
                  <c:v>42258</c:v>
                </c:pt>
                <c:pt idx="2416">
                  <c:v>42261</c:v>
                </c:pt>
                <c:pt idx="2417">
                  <c:v>42262</c:v>
                </c:pt>
                <c:pt idx="2418">
                  <c:v>42263</c:v>
                </c:pt>
                <c:pt idx="2419">
                  <c:v>42264</c:v>
                </c:pt>
                <c:pt idx="2420">
                  <c:v>42265</c:v>
                </c:pt>
                <c:pt idx="2421">
                  <c:v>42268</c:v>
                </c:pt>
                <c:pt idx="2422">
                  <c:v>42269</c:v>
                </c:pt>
                <c:pt idx="2423">
                  <c:v>42270</c:v>
                </c:pt>
                <c:pt idx="2424">
                  <c:v>42271</c:v>
                </c:pt>
                <c:pt idx="2425">
                  <c:v>42272</c:v>
                </c:pt>
                <c:pt idx="2426">
                  <c:v>42275</c:v>
                </c:pt>
                <c:pt idx="2427">
                  <c:v>42276</c:v>
                </c:pt>
                <c:pt idx="2428">
                  <c:v>42277</c:v>
                </c:pt>
                <c:pt idx="2429">
                  <c:v>42278</c:v>
                </c:pt>
                <c:pt idx="2430">
                  <c:v>42279</c:v>
                </c:pt>
                <c:pt idx="2431">
                  <c:v>42282</c:v>
                </c:pt>
                <c:pt idx="2432">
                  <c:v>42283</c:v>
                </c:pt>
                <c:pt idx="2433">
                  <c:v>42284</c:v>
                </c:pt>
                <c:pt idx="2434">
                  <c:v>42285</c:v>
                </c:pt>
                <c:pt idx="2435">
                  <c:v>42286</c:v>
                </c:pt>
                <c:pt idx="2436">
                  <c:v>42289</c:v>
                </c:pt>
                <c:pt idx="2437">
                  <c:v>42290</c:v>
                </c:pt>
                <c:pt idx="2438">
                  <c:v>42291</c:v>
                </c:pt>
                <c:pt idx="2439">
                  <c:v>42292</c:v>
                </c:pt>
                <c:pt idx="2440">
                  <c:v>42293</c:v>
                </c:pt>
                <c:pt idx="2441">
                  <c:v>42296</c:v>
                </c:pt>
                <c:pt idx="2442">
                  <c:v>42297</c:v>
                </c:pt>
                <c:pt idx="2443">
                  <c:v>42298</c:v>
                </c:pt>
                <c:pt idx="2444">
                  <c:v>42299</c:v>
                </c:pt>
                <c:pt idx="2445">
                  <c:v>42300</c:v>
                </c:pt>
                <c:pt idx="2446">
                  <c:v>42303</c:v>
                </c:pt>
                <c:pt idx="2447">
                  <c:v>42304</c:v>
                </c:pt>
                <c:pt idx="2448">
                  <c:v>42305</c:v>
                </c:pt>
                <c:pt idx="2449">
                  <c:v>42306</c:v>
                </c:pt>
                <c:pt idx="2450">
                  <c:v>42307</c:v>
                </c:pt>
                <c:pt idx="2451">
                  <c:v>42310</c:v>
                </c:pt>
                <c:pt idx="2452">
                  <c:v>42311</c:v>
                </c:pt>
                <c:pt idx="2453">
                  <c:v>42312</c:v>
                </c:pt>
                <c:pt idx="2454">
                  <c:v>42313</c:v>
                </c:pt>
                <c:pt idx="2455">
                  <c:v>42314</c:v>
                </c:pt>
                <c:pt idx="2456">
                  <c:v>42317</c:v>
                </c:pt>
                <c:pt idx="2457">
                  <c:v>42318</c:v>
                </c:pt>
                <c:pt idx="2458">
                  <c:v>42319</c:v>
                </c:pt>
                <c:pt idx="2459">
                  <c:v>42320</c:v>
                </c:pt>
                <c:pt idx="2460">
                  <c:v>42321</c:v>
                </c:pt>
                <c:pt idx="2461">
                  <c:v>42324</c:v>
                </c:pt>
                <c:pt idx="2462">
                  <c:v>42325</c:v>
                </c:pt>
                <c:pt idx="2463">
                  <c:v>42326</c:v>
                </c:pt>
                <c:pt idx="2464">
                  <c:v>42327</c:v>
                </c:pt>
                <c:pt idx="2465">
                  <c:v>42328</c:v>
                </c:pt>
                <c:pt idx="2466">
                  <c:v>42331</c:v>
                </c:pt>
                <c:pt idx="2467">
                  <c:v>42332</c:v>
                </c:pt>
                <c:pt idx="2468">
                  <c:v>42333</c:v>
                </c:pt>
                <c:pt idx="2469">
                  <c:v>42334</c:v>
                </c:pt>
                <c:pt idx="2470">
                  <c:v>42335</c:v>
                </c:pt>
                <c:pt idx="2471">
                  <c:v>42338</c:v>
                </c:pt>
                <c:pt idx="2472">
                  <c:v>42339</c:v>
                </c:pt>
                <c:pt idx="2473">
                  <c:v>42340</c:v>
                </c:pt>
                <c:pt idx="2474">
                  <c:v>42341</c:v>
                </c:pt>
                <c:pt idx="2475">
                  <c:v>42342</c:v>
                </c:pt>
                <c:pt idx="2476">
                  <c:v>42345</c:v>
                </c:pt>
                <c:pt idx="2477">
                  <c:v>42346</c:v>
                </c:pt>
                <c:pt idx="2478">
                  <c:v>42347</c:v>
                </c:pt>
                <c:pt idx="2479">
                  <c:v>42348</c:v>
                </c:pt>
                <c:pt idx="2480">
                  <c:v>42349</c:v>
                </c:pt>
                <c:pt idx="2481">
                  <c:v>42352</c:v>
                </c:pt>
                <c:pt idx="2482">
                  <c:v>42353</c:v>
                </c:pt>
                <c:pt idx="2483">
                  <c:v>42354</c:v>
                </c:pt>
                <c:pt idx="2484">
                  <c:v>42355</c:v>
                </c:pt>
                <c:pt idx="2485">
                  <c:v>42356</c:v>
                </c:pt>
                <c:pt idx="2486">
                  <c:v>42359</c:v>
                </c:pt>
                <c:pt idx="2487">
                  <c:v>42360</c:v>
                </c:pt>
                <c:pt idx="2488">
                  <c:v>42361</c:v>
                </c:pt>
                <c:pt idx="2489">
                  <c:v>42362</c:v>
                </c:pt>
                <c:pt idx="2490">
                  <c:v>42363</c:v>
                </c:pt>
                <c:pt idx="2491">
                  <c:v>42366</c:v>
                </c:pt>
                <c:pt idx="2492">
                  <c:v>42367</c:v>
                </c:pt>
                <c:pt idx="2493">
                  <c:v>42368</c:v>
                </c:pt>
                <c:pt idx="2494">
                  <c:v>42369</c:v>
                </c:pt>
                <c:pt idx="2495">
                  <c:v>42370</c:v>
                </c:pt>
                <c:pt idx="2496">
                  <c:v>42373</c:v>
                </c:pt>
                <c:pt idx="2497">
                  <c:v>42374</c:v>
                </c:pt>
                <c:pt idx="2498">
                  <c:v>42375</c:v>
                </c:pt>
                <c:pt idx="2499">
                  <c:v>42376</c:v>
                </c:pt>
                <c:pt idx="2500">
                  <c:v>42377</c:v>
                </c:pt>
                <c:pt idx="2501">
                  <c:v>42380</c:v>
                </c:pt>
                <c:pt idx="2502">
                  <c:v>42381</c:v>
                </c:pt>
                <c:pt idx="2503">
                  <c:v>42382</c:v>
                </c:pt>
                <c:pt idx="2504">
                  <c:v>42383</c:v>
                </c:pt>
                <c:pt idx="2505">
                  <c:v>42384</c:v>
                </c:pt>
                <c:pt idx="2506">
                  <c:v>42387</c:v>
                </c:pt>
                <c:pt idx="2507">
                  <c:v>42388</c:v>
                </c:pt>
                <c:pt idx="2508">
                  <c:v>42389</c:v>
                </c:pt>
                <c:pt idx="2509">
                  <c:v>42390</c:v>
                </c:pt>
                <c:pt idx="2510">
                  <c:v>42391</c:v>
                </c:pt>
                <c:pt idx="2511">
                  <c:v>42394</c:v>
                </c:pt>
                <c:pt idx="2512">
                  <c:v>42395</c:v>
                </c:pt>
                <c:pt idx="2513">
                  <c:v>42396</c:v>
                </c:pt>
                <c:pt idx="2514">
                  <c:v>42397</c:v>
                </c:pt>
                <c:pt idx="2515">
                  <c:v>42398</c:v>
                </c:pt>
                <c:pt idx="2516">
                  <c:v>42401</c:v>
                </c:pt>
                <c:pt idx="2517">
                  <c:v>42402</c:v>
                </c:pt>
                <c:pt idx="2518">
                  <c:v>42403</c:v>
                </c:pt>
                <c:pt idx="2519">
                  <c:v>42404</c:v>
                </c:pt>
                <c:pt idx="2520">
                  <c:v>42405</c:v>
                </c:pt>
                <c:pt idx="2521">
                  <c:v>42408</c:v>
                </c:pt>
                <c:pt idx="2522">
                  <c:v>42409</c:v>
                </c:pt>
                <c:pt idx="2523">
                  <c:v>42410</c:v>
                </c:pt>
                <c:pt idx="2524">
                  <c:v>42411</c:v>
                </c:pt>
                <c:pt idx="2525">
                  <c:v>42412</c:v>
                </c:pt>
                <c:pt idx="2526">
                  <c:v>42415</c:v>
                </c:pt>
                <c:pt idx="2527">
                  <c:v>42416</c:v>
                </c:pt>
                <c:pt idx="2528">
                  <c:v>42417</c:v>
                </c:pt>
                <c:pt idx="2529">
                  <c:v>42418</c:v>
                </c:pt>
                <c:pt idx="2530">
                  <c:v>42419</c:v>
                </c:pt>
                <c:pt idx="2531">
                  <c:v>42422</c:v>
                </c:pt>
                <c:pt idx="2532">
                  <c:v>42423</c:v>
                </c:pt>
                <c:pt idx="2533">
                  <c:v>42424</c:v>
                </c:pt>
                <c:pt idx="2534">
                  <c:v>42425</c:v>
                </c:pt>
                <c:pt idx="2535">
                  <c:v>42426</c:v>
                </c:pt>
                <c:pt idx="2536">
                  <c:v>42429</c:v>
                </c:pt>
                <c:pt idx="2537">
                  <c:v>42430</c:v>
                </c:pt>
                <c:pt idx="2538">
                  <c:v>42431</c:v>
                </c:pt>
                <c:pt idx="2539">
                  <c:v>42432</c:v>
                </c:pt>
                <c:pt idx="2540">
                  <c:v>42433</c:v>
                </c:pt>
                <c:pt idx="2541">
                  <c:v>42436</c:v>
                </c:pt>
                <c:pt idx="2542">
                  <c:v>42437</c:v>
                </c:pt>
                <c:pt idx="2543">
                  <c:v>42438</c:v>
                </c:pt>
                <c:pt idx="2544">
                  <c:v>42439</c:v>
                </c:pt>
                <c:pt idx="2545">
                  <c:v>42440</c:v>
                </c:pt>
                <c:pt idx="2546">
                  <c:v>42443</c:v>
                </c:pt>
                <c:pt idx="2547">
                  <c:v>42444</c:v>
                </c:pt>
                <c:pt idx="2548">
                  <c:v>42445</c:v>
                </c:pt>
                <c:pt idx="2549">
                  <c:v>42446</c:v>
                </c:pt>
                <c:pt idx="2550">
                  <c:v>42447</c:v>
                </c:pt>
                <c:pt idx="2551">
                  <c:v>42450</c:v>
                </c:pt>
                <c:pt idx="2552">
                  <c:v>42451</c:v>
                </c:pt>
                <c:pt idx="2553">
                  <c:v>42452</c:v>
                </c:pt>
                <c:pt idx="2554">
                  <c:v>42453</c:v>
                </c:pt>
                <c:pt idx="2555">
                  <c:v>42454</c:v>
                </c:pt>
                <c:pt idx="2556">
                  <c:v>42457</c:v>
                </c:pt>
                <c:pt idx="2557">
                  <c:v>42458</c:v>
                </c:pt>
                <c:pt idx="2558">
                  <c:v>42459</c:v>
                </c:pt>
                <c:pt idx="2559">
                  <c:v>42460</c:v>
                </c:pt>
                <c:pt idx="2560">
                  <c:v>42461</c:v>
                </c:pt>
                <c:pt idx="2561">
                  <c:v>42464</c:v>
                </c:pt>
                <c:pt idx="2562">
                  <c:v>42465</c:v>
                </c:pt>
                <c:pt idx="2563">
                  <c:v>42466</c:v>
                </c:pt>
                <c:pt idx="2564">
                  <c:v>42467</c:v>
                </c:pt>
                <c:pt idx="2565">
                  <c:v>42468</c:v>
                </c:pt>
                <c:pt idx="2566">
                  <c:v>42471</c:v>
                </c:pt>
                <c:pt idx="2567">
                  <c:v>42472</c:v>
                </c:pt>
                <c:pt idx="2568">
                  <c:v>42473</c:v>
                </c:pt>
                <c:pt idx="2569">
                  <c:v>42474</c:v>
                </c:pt>
                <c:pt idx="2570">
                  <c:v>42475</c:v>
                </c:pt>
                <c:pt idx="2571">
                  <c:v>42478</c:v>
                </c:pt>
                <c:pt idx="2572">
                  <c:v>42479</c:v>
                </c:pt>
                <c:pt idx="2573">
                  <c:v>42480</c:v>
                </c:pt>
                <c:pt idx="2574">
                  <c:v>42481</c:v>
                </c:pt>
                <c:pt idx="2575">
                  <c:v>42482</c:v>
                </c:pt>
                <c:pt idx="2576">
                  <c:v>42485</c:v>
                </c:pt>
                <c:pt idx="2577">
                  <c:v>42486</c:v>
                </c:pt>
                <c:pt idx="2578">
                  <c:v>42487</c:v>
                </c:pt>
                <c:pt idx="2579">
                  <c:v>42488</c:v>
                </c:pt>
                <c:pt idx="2580">
                  <c:v>42489</c:v>
                </c:pt>
                <c:pt idx="2581">
                  <c:v>42492</c:v>
                </c:pt>
                <c:pt idx="2582">
                  <c:v>42493</c:v>
                </c:pt>
                <c:pt idx="2583">
                  <c:v>42494</c:v>
                </c:pt>
                <c:pt idx="2584">
                  <c:v>42495</c:v>
                </c:pt>
                <c:pt idx="2585">
                  <c:v>42496</c:v>
                </c:pt>
                <c:pt idx="2586">
                  <c:v>42499</c:v>
                </c:pt>
                <c:pt idx="2587">
                  <c:v>42500</c:v>
                </c:pt>
                <c:pt idx="2588">
                  <c:v>42501</c:v>
                </c:pt>
                <c:pt idx="2589">
                  <c:v>42502</c:v>
                </c:pt>
                <c:pt idx="2590">
                  <c:v>42503</c:v>
                </c:pt>
                <c:pt idx="2591">
                  <c:v>42506</c:v>
                </c:pt>
                <c:pt idx="2592">
                  <c:v>42507</c:v>
                </c:pt>
                <c:pt idx="2593">
                  <c:v>42508</c:v>
                </c:pt>
                <c:pt idx="2594">
                  <c:v>42509</c:v>
                </c:pt>
                <c:pt idx="2595">
                  <c:v>42510</c:v>
                </c:pt>
                <c:pt idx="2596">
                  <c:v>42513</c:v>
                </c:pt>
                <c:pt idx="2597">
                  <c:v>42514</c:v>
                </c:pt>
                <c:pt idx="2598">
                  <c:v>42515</c:v>
                </c:pt>
                <c:pt idx="2599">
                  <c:v>42516</c:v>
                </c:pt>
                <c:pt idx="2600">
                  <c:v>42517</c:v>
                </c:pt>
                <c:pt idx="2601">
                  <c:v>42520</c:v>
                </c:pt>
                <c:pt idx="2602">
                  <c:v>42521</c:v>
                </c:pt>
                <c:pt idx="2603">
                  <c:v>42522</c:v>
                </c:pt>
                <c:pt idx="2604">
                  <c:v>42523</c:v>
                </c:pt>
                <c:pt idx="2605">
                  <c:v>42524</c:v>
                </c:pt>
                <c:pt idx="2606">
                  <c:v>42527</c:v>
                </c:pt>
                <c:pt idx="2607">
                  <c:v>42528</c:v>
                </c:pt>
                <c:pt idx="2608">
                  <c:v>42529</c:v>
                </c:pt>
                <c:pt idx="2609">
                  <c:v>42530</c:v>
                </c:pt>
                <c:pt idx="2610">
                  <c:v>42531</c:v>
                </c:pt>
              </c:numCache>
            </c:numRef>
          </c:cat>
          <c:val>
            <c:numRef>
              <c:f>Valutakurser!$B$2:$B$2612</c:f>
              <c:numCache>
                <c:formatCode>General</c:formatCode>
                <c:ptCount val="2611"/>
                <c:pt idx="0">
                  <c:v>6.1670499999999997</c:v>
                </c:pt>
                <c:pt idx="1">
                  <c:v>6.1853999999999996</c:v>
                </c:pt>
                <c:pt idx="2">
                  <c:v>6.2284499999999996</c:v>
                </c:pt>
                <c:pt idx="3">
                  <c:v>6.22865</c:v>
                </c:pt>
                <c:pt idx="4">
                  <c:v>6.2050000000000001</c:v>
                </c:pt>
                <c:pt idx="5">
                  <c:v>6.2087000000000003</c:v>
                </c:pt>
                <c:pt idx="6">
                  <c:v>6.2629999999999999</c:v>
                </c:pt>
                <c:pt idx="7">
                  <c:v>6.2814500000000004</c:v>
                </c:pt>
                <c:pt idx="8">
                  <c:v>6.2840499999999997</c:v>
                </c:pt>
                <c:pt idx="9">
                  <c:v>6.3298500000000004</c:v>
                </c:pt>
                <c:pt idx="10">
                  <c:v>6.3242000000000003</c:v>
                </c:pt>
                <c:pt idx="11">
                  <c:v>6.3143500000000001</c:v>
                </c:pt>
                <c:pt idx="12">
                  <c:v>6.2972999999999999</c:v>
                </c:pt>
                <c:pt idx="13">
                  <c:v>6.3110999999999997</c:v>
                </c:pt>
                <c:pt idx="14">
                  <c:v>6.3013500000000002</c:v>
                </c:pt>
                <c:pt idx="15">
                  <c:v>6.2225999999999999</c:v>
                </c:pt>
                <c:pt idx="16">
                  <c:v>6.2216500000000003</c:v>
                </c:pt>
                <c:pt idx="17">
                  <c:v>6.2276999999999996</c:v>
                </c:pt>
                <c:pt idx="18">
                  <c:v>6.2544000000000004</c:v>
                </c:pt>
                <c:pt idx="19">
                  <c:v>6.2324999999999999</c:v>
                </c:pt>
                <c:pt idx="20">
                  <c:v>6.2122999999999999</c:v>
                </c:pt>
                <c:pt idx="21">
                  <c:v>6.2786499999999998</c:v>
                </c:pt>
                <c:pt idx="22">
                  <c:v>6.26485</c:v>
                </c:pt>
                <c:pt idx="23">
                  <c:v>6.2692500000000004</c:v>
                </c:pt>
                <c:pt idx="24">
                  <c:v>6.2485499999999998</c:v>
                </c:pt>
                <c:pt idx="25">
                  <c:v>6.2635500000000004</c:v>
                </c:pt>
                <c:pt idx="26">
                  <c:v>6.3263999999999996</c:v>
                </c:pt>
                <c:pt idx="27">
                  <c:v>6.3472</c:v>
                </c:pt>
                <c:pt idx="28">
                  <c:v>6.3396999999999997</c:v>
                </c:pt>
                <c:pt idx="29">
                  <c:v>6.2795500000000004</c:v>
                </c:pt>
                <c:pt idx="30">
                  <c:v>6.24695</c:v>
                </c:pt>
                <c:pt idx="31">
                  <c:v>6.3033000000000001</c:v>
                </c:pt>
                <c:pt idx="32">
                  <c:v>6.2926500000000001</c:v>
                </c:pt>
                <c:pt idx="33">
                  <c:v>6.2910500000000003</c:v>
                </c:pt>
                <c:pt idx="34">
                  <c:v>6.2038500000000001</c:v>
                </c:pt>
                <c:pt idx="35">
                  <c:v>6.1776999999999997</c:v>
                </c:pt>
                <c:pt idx="36">
                  <c:v>6.1673499999999999</c:v>
                </c:pt>
                <c:pt idx="37">
                  <c:v>6.1778500000000003</c:v>
                </c:pt>
                <c:pt idx="38">
                  <c:v>6.1504000000000003</c:v>
                </c:pt>
                <c:pt idx="39">
                  <c:v>6.1461499999999996</c:v>
                </c:pt>
                <c:pt idx="40">
                  <c:v>6.1199000000000003</c:v>
                </c:pt>
                <c:pt idx="41">
                  <c:v>6.1355500000000003</c:v>
                </c:pt>
                <c:pt idx="42">
                  <c:v>6.1607500000000002</c:v>
                </c:pt>
                <c:pt idx="43">
                  <c:v>6.1595500000000003</c:v>
                </c:pt>
                <c:pt idx="44">
                  <c:v>6.2255000000000003</c:v>
                </c:pt>
                <c:pt idx="45">
                  <c:v>6.2501499999999997</c:v>
                </c:pt>
                <c:pt idx="46">
                  <c:v>6.2899500000000002</c:v>
                </c:pt>
                <c:pt idx="47">
                  <c:v>6.2665499999999996</c:v>
                </c:pt>
                <c:pt idx="48">
                  <c:v>6.2654500000000004</c:v>
                </c:pt>
                <c:pt idx="49">
                  <c:v>6.2752999999999997</c:v>
                </c:pt>
                <c:pt idx="50">
                  <c:v>6.2920499999999997</c:v>
                </c:pt>
                <c:pt idx="51">
                  <c:v>6.2206000000000001</c:v>
                </c:pt>
                <c:pt idx="52">
                  <c:v>6.2762000000000002</c:v>
                </c:pt>
                <c:pt idx="53">
                  <c:v>6.2916499999999997</c:v>
                </c:pt>
                <c:pt idx="54">
                  <c:v>6.3179499999999997</c:v>
                </c:pt>
                <c:pt idx="55">
                  <c:v>6.3187499999999996</c:v>
                </c:pt>
                <c:pt idx="56">
                  <c:v>6.2872500000000002</c:v>
                </c:pt>
                <c:pt idx="57">
                  <c:v>6.3213999999999997</c:v>
                </c:pt>
                <c:pt idx="58">
                  <c:v>6.3116500000000002</c:v>
                </c:pt>
                <c:pt idx="59">
                  <c:v>6.3048000000000002</c:v>
                </c:pt>
                <c:pt idx="60">
                  <c:v>6.3398500000000002</c:v>
                </c:pt>
                <c:pt idx="61">
                  <c:v>6.3293999999999997</c:v>
                </c:pt>
                <c:pt idx="62">
                  <c:v>6.3514999999999997</c:v>
                </c:pt>
                <c:pt idx="63">
                  <c:v>6.37995</c:v>
                </c:pt>
                <c:pt idx="64">
                  <c:v>6.4654499999999997</c:v>
                </c:pt>
                <c:pt idx="65">
                  <c:v>6.5122499999999999</c:v>
                </c:pt>
                <c:pt idx="66">
                  <c:v>6.5465999999999998</c:v>
                </c:pt>
                <c:pt idx="67">
                  <c:v>6.5473499999999998</c:v>
                </c:pt>
                <c:pt idx="68">
                  <c:v>6.6147</c:v>
                </c:pt>
                <c:pt idx="69">
                  <c:v>6.5183</c:v>
                </c:pt>
                <c:pt idx="70">
                  <c:v>6.5448000000000004</c:v>
                </c:pt>
                <c:pt idx="71">
                  <c:v>6.53775</c:v>
                </c:pt>
                <c:pt idx="72">
                  <c:v>6.4943</c:v>
                </c:pt>
                <c:pt idx="73">
                  <c:v>6.5223500000000003</c:v>
                </c:pt>
                <c:pt idx="74">
                  <c:v>6.5404499999999999</c:v>
                </c:pt>
                <c:pt idx="75">
                  <c:v>6.5526499999999999</c:v>
                </c:pt>
                <c:pt idx="76">
                  <c:v>6.5694999999999997</c:v>
                </c:pt>
                <c:pt idx="77">
                  <c:v>6.5518999999999998</c:v>
                </c:pt>
                <c:pt idx="78">
                  <c:v>6.4991500000000002</c:v>
                </c:pt>
                <c:pt idx="79">
                  <c:v>6.4749999999999996</c:v>
                </c:pt>
                <c:pt idx="80">
                  <c:v>6.5186500000000001</c:v>
                </c:pt>
                <c:pt idx="81">
                  <c:v>6.5565499999999997</c:v>
                </c:pt>
                <c:pt idx="82">
                  <c:v>6.5793999999999997</c:v>
                </c:pt>
                <c:pt idx="83">
                  <c:v>6.6194499999999996</c:v>
                </c:pt>
                <c:pt idx="84">
                  <c:v>6.6155999999999997</c:v>
                </c:pt>
                <c:pt idx="85">
                  <c:v>6.6976000000000004</c:v>
                </c:pt>
                <c:pt idx="86">
                  <c:v>6.6723999999999997</c:v>
                </c:pt>
                <c:pt idx="87">
                  <c:v>6.6829499999999999</c:v>
                </c:pt>
                <c:pt idx="88">
                  <c:v>6.7212500000000004</c:v>
                </c:pt>
                <c:pt idx="89">
                  <c:v>6.7523</c:v>
                </c:pt>
                <c:pt idx="90">
                  <c:v>6.7419000000000002</c:v>
                </c:pt>
                <c:pt idx="91">
                  <c:v>6.7549999999999999</c:v>
                </c:pt>
                <c:pt idx="92">
                  <c:v>6.7700500000000003</c:v>
                </c:pt>
                <c:pt idx="93">
                  <c:v>6.7785000000000002</c:v>
                </c:pt>
                <c:pt idx="94">
                  <c:v>6.7076500000000001</c:v>
                </c:pt>
                <c:pt idx="95">
                  <c:v>6.6739499999999996</c:v>
                </c:pt>
                <c:pt idx="96">
                  <c:v>6.7064000000000004</c:v>
                </c:pt>
                <c:pt idx="97">
                  <c:v>6.67835</c:v>
                </c:pt>
                <c:pt idx="98">
                  <c:v>6.6116999999999999</c:v>
                </c:pt>
                <c:pt idx="99">
                  <c:v>6.54725</c:v>
                </c:pt>
                <c:pt idx="100">
                  <c:v>6.54575</c:v>
                </c:pt>
                <c:pt idx="101">
                  <c:v>6.5696000000000003</c:v>
                </c:pt>
                <c:pt idx="102">
                  <c:v>6.5409499999999996</c:v>
                </c:pt>
                <c:pt idx="103">
                  <c:v>6.4740500000000001</c:v>
                </c:pt>
                <c:pt idx="104">
                  <c:v>6.4634499999999999</c:v>
                </c:pt>
                <c:pt idx="105">
                  <c:v>6.4936999999999996</c:v>
                </c:pt>
                <c:pt idx="106">
                  <c:v>6.5094500000000002</c:v>
                </c:pt>
                <c:pt idx="107">
                  <c:v>6.4427000000000003</c:v>
                </c:pt>
                <c:pt idx="108">
                  <c:v>6.4622999999999999</c:v>
                </c:pt>
                <c:pt idx="109">
                  <c:v>6.4470499999999999</c:v>
                </c:pt>
                <c:pt idx="110">
                  <c:v>6.3740500000000004</c:v>
                </c:pt>
                <c:pt idx="111">
                  <c:v>6.41275</c:v>
                </c:pt>
                <c:pt idx="112">
                  <c:v>6.4219499999999998</c:v>
                </c:pt>
                <c:pt idx="113">
                  <c:v>6.4365500000000004</c:v>
                </c:pt>
                <c:pt idx="114">
                  <c:v>6.4188499999999999</c:v>
                </c:pt>
                <c:pt idx="115">
                  <c:v>6.4466999999999999</c:v>
                </c:pt>
                <c:pt idx="116">
                  <c:v>6.4510500000000004</c:v>
                </c:pt>
                <c:pt idx="117">
                  <c:v>6.4491500000000004</c:v>
                </c:pt>
                <c:pt idx="118">
                  <c:v>6.3842999999999996</c:v>
                </c:pt>
                <c:pt idx="119">
                  <c:v>6.3780000000000001</c:v>
                </c:pt>
                <c:pt idx="120">
                  <c:v>6.30525</c:v>
                </c:pt>
                <c:pt idx="121">
                  <c:v>6.3066500000000003</c:v>
                </c:pt>
                <c:pt idx="122">
                  <c:v>6.3103999999999996</c:v>
                </c:pt>
                <c:pt idx="123">
                  <c:v>6.2638499999999997</c:v>
                </c:pt>
                <c:pt idx="124">
                  <c:v>6.1589499999999999</c:v>
                </c:pt>
                <c:pt idx="125">
                  <c:v>6.1341999999999999</c:v>
                </c:pt>
                <c:pt idx="126">
                  <c:v>6.125</c:v>
                </c:pt>
                <c:pt idx="127">
                  <c:v>6.1220999999999997</c:v>
                </c:pt>
                <c:pt idx="128">
                  <c:v>6.1052499999999998</c:v>
                </c:pt>
                <c:pt idx="129">
                  <c:v>6.0960000000000001</c:v>
                </c:pt>
                <c:pt idx="130">
                  <c:v>6.1096000000000004</c:v>
                </c:pt>
                <c:pt idx="131">
                  <c:v>6.15435</c:v>
                </c:pt>
                <c:pt idx="132">
                  <c:v>6.1557000000000004</c:v>
                </c:pt>
                <c:pt idx="133">
                  <c:v>6.16995</c:v>
                </c:pt>
                <c:pt idx="134">
                  <c:v>6.1952999999999996</c:v>
                </c:pt>
                <c:pt idx="135">
                  <c:v>6.2326499999999996</c:v>
                </c:pt>
                <c:pt idx="136">
                  <c:v>6.2380500000000003</c:v>
                </c:pt>
                <c:pt idx="137">
                  <c:v>6.1906999999999996</c:v>
                </c:pt>
                <c:pt idx="138">
                  <c:v>6.1921999999999997</c:v>
                </c:pt>
                <c:pt idx="139">
                  <c:v>6.2030500000000002</c:v>
                </c:pt>
                <c:pt idx="140">
                  <c:v>6.2255500000000001</c:v>
                </c:pt>
                <c:pt idx="141">
                  <c:v>6.2255500000000001</c:v>
                </c:pt>
                <c:pt idx="142">
                  <c:v>6.2272499999999997</c:v>
                </c:pt>
                <c:pt idx="143">
                  <c:v>6.2762000000000002</c:v>
                </c:pt>
                <c:pt idx="144">
                  <c:v>6.27325</c:v>
                </c:pt>
                <c:pt idx="145">
                  <c:v>6.2263500000000001</c:v>
                </c:pt>
                <c:pt idx="146">
                  <c:v>6.2263500000000001</c:v>
                </c:pt>
                <c:pt idx="147">
                  <c:v>6.1772</c:v>
                </c:pt>
                <c:pt idx="148">
                  <c:v>6.2535499999999997</c:v>
                </c:pt>
                <c:pt idx="149">
                  <c:v>6.3257000000000003</c:v>
                </c:pt>
                <c:pt idx="150">
                  <c:v>6.3663999999999996</c:v>
                </c:pt>
                <c:pt idx="151">
                  <c:v>6.3581000000000003</c:v>
                </c:pt>
                <c:pt idx="152">
                  <c:v>6.3506999999999998</c:v>
                </c:pt>
                <c:pt idx="153">
                  <c:v>6.4394499999999999</c:v>
                </c:pt>
                <c:pt idx="154">
                  <c:v>6.4791999999999996</c:v>
                </c:pt>
                <c:pt idx="155">
                  <c:v>6.4546999999999999</c:v>
                </c:pt>
                <c:pt idx="156">
                  <c:v>6.4429499999999997</c:v>
                </c:pt>
                <c:pt idx="157">
                  <c:v>6.4347500000000002</c:v>
                </c:pt>
                <c:pt idx="158">
                  <c:v>6.4433999999999996</c:v>
                </c:pt>
                <c:pt idx="159">
                  <c:v>6.4721000000000002</c:v>
                </c:pt>
                <c:pt idx="160">
                  <c:v>6.4631499999999997</c:v>
                </c:pt>
                <c:pt idx="161">
                  <c:v>6.4485000000000001</c:v>
                </c:pt>
                <c:pt idx="162">
                  <c:v>6.4046000000000003</c:v>
                </c:pt>
                <c:pt idx="163">
                  <c:v>6.3545999999999996</c:v>
                </c:pt>
                <c:pt idx="164">
                  <c:v>6.3086000000000002</c:v>
                </c:pt>
                <c:pt idx="165">
                  <c:v>6.3454499999999996</c:v>
                </c:pt>
                <c:pt idx="166">
                  <c:v>6.3104500000000003</c:v>
                </c:pt>
                <c:pt idx="167">
                  <c:v>6.2916499999999997</c:v>
                </c:pt>
                <c:pt idx="168">
                  <c:v>6.2632000000000003</c:v>
                </c:pt>
                <c:pt idx="169">
                  <c:v>6.2382</c:v>
                </c:pt>
                <c:pt idx="170">
                  <c:v>6.2649999999999997</c:v>
                </c:pt>
                <c:pt idx="171">
                  <c:v>6.27515</c:v>
                </c:pt>
                <c:pt idx="172">
                  <c:v>6.2601000000000004</c:v>
                </c:pt>
                <c:pt idx="173">
                  <c:v>6.2251500000000002</c:v>
                </c:pt>
                <c:pt idx="174">
                  <c:v>6.2150499999999997</c:v>
                </c:pt>
                <c:pt idx="175">
                  <c:v>6.2631500000000004</c:v>
                </c:pt>
                <c:pt idx="176">
                  <c:v>6.2435</c:v>
                </c:pt>
                <c:pt idx="177">
                  <c:v>6.2224000000000004</c:v>
                </c:pt>
                <c:pt idx="178">
                  <c:v>6.1580000000000004</c:v>
                </c:pt>
                <c:pt idx="179">
                  <c:v>6.1559999999999997</c:v>
                </c:pt>
                <c:pt idx="180">
                  <c:v>6.1230500000000001</c:v>
                </c:pt>
                <c:pt idx="181">
                  <c:v>6.1223000000000001</c:v>
                </c:pt>
                <c:pt idx="182">
                  <c:v>6.1291500000000001</c:v>
                </c:pt>
                <c:pt idx="183">
                  <c:v>6.1319499999999998</c:v>
                </c:pt>
                <c:pt idx="184">
                  <c:v>6.1506499999999997</c:v>
                </c:pt>
                <c:pt idx="185">
                  <c:v>6.1193</c:v>
                </c:pt>
                <c:pt idx="186">
                  <c:v>6.1152499999999996</c:v>
                </c:pt>
                <c:pt idx="187">
                  <c:v>6.1065500000000004</c:v>
                </c:pt>
                <c:pt idx="188">
                  <c:v>6.1431500000000003</c:v>
                </c:pt>
                <c:pt idx="189">
                  <c:v>6.1537499999999996</c:v>
                </c:pt>
                <c:pt idx="190">
                  <c:v>6.1685499999999998</c:v>
                </c:pt>
                <c:pt idx="191">
                  <c:v>6.2485499999999998</c:v>
                </c:pt>
                <c:pt idx="192">
                  <c:v>6.2289500000000002</c:v>
                </c:pt>
                <c:pt idx="193">
                  <c:v>6.2000999999999999</c:v>
                </c:pt>
                <c:pt idx="194">
                  <c:v>6.2063499999999996</c:v>
                </c:pt>
                <c:pt idx="195">
                  <c:v>6.1763500000000002</c:v>
                </c:pt>
                <c:pt idx="196">
                  <c:v>6.1382000000000003</c:v>
                </c:pt>
                <c:pt idx="197">
                  <c:v>6.1304999999999996</c:v>
                </c:pt>
                <c:pt idx="198">
                  <c:v>6.1456499999999998</c:v>
                </c:pt>
                <c:pt idx="199">
                  <c:v>6.1289999999999996</c:v>
                </c:pt>
                <c:pt idx="200">
                  <c:v>6.11355</c:v>
                </c:pt>
                <c:pt idx="201">
                  <c:v>6.1287000000000003</c:v>
                </c:pt>
                <c:pt idx="202">
                  <c:v>6.1588000000000003</c:v>
                </c:pt>
                <c:pt idx="203">
                  <c:v>6.1607000000000003</c:v>
                </c:pt>
                <c:pt idx="204">
                  <c:v>6.0975999999999999</c:v>
                </c:pt>
                <c:pt idx="205">
                  <c:v>6.1023500000000004</c:v>
                </c:pt>
                <c:pt idx="206">
                  <c:v>6.0879500000000002</c:v>
                </c:pt>
                <c:pt idx="207">
                  <c:v>6.0925500000000001</c:v>
                </c:pt>
                <c:pt idx="208">
                  <c:v>6.0678999999999998</c:v>
                </c:pt>
                <c:pt idx="209">
                  <c:v>6.0816999999999997</c:v>
                </c:pt>
                <c:pt idx="210">
                  <c:v>6.1040999999999999</c:v>
                </c:pt>
                <c:pt idx="211">
                  <c:v>6.1041499999999997</c:v>
                </c:pt>
                <c:pt idx="212">
                  <c:v>6.1147999999999998</c:v>
                </c:pt>
                <c:pt idx="213">
                  <c:v>6.1193499999999998</c:v>
                </c:pt>
                <c:pt idx="214">
                  <c:v>6.0679999999999996</c:v>
                </c:pt>
                <c:pt idx="215">
                  <c:v>6.0679999999999996</c:v>
                </c:pt>
                <c:pt idx="216">
                  <c:v>6.1014499999999998</c:v>
                </c:pt>
                <c:pt idx="217">
                  <c:v>6.02325</c:v>
                </c:pt>
                <c:pt idx="218">
                  <c:v>6.0242500000000003</c:v>
                </c:pt>
                <c:pt idx="219">
                  <c:v>5.9977499999999999</c:v>
                </c:pt>
                <c:pt idx="220">
                  <c:v>5.9932499999999997</c:v>
                </c:pt>
                <c:pt idx="221">
                  <c:v>5.9565999999999999</c:v>
                </c:pt>
                <c:pt idx="222">
                  <c:v>5.9588000000000001</c:v>
                </c:pt>
                <c:pt idx="223">
                  <c:v>5.96915</c:v>
                </c:pt>
                <c:pt idx="224">
                  <c:v>5.95885</c:v>
                </c:pt>
                <c:pt idx="225">
                  <c:v>5.9609500000000004</c:v>
                </c:pt>
                <c:pt idx="226">
                  <c:v>5.9772999999999996</c:v>
                </c:pt>
                <c:pt idx="227">
                  <c:v>5.9502499999999996</c:v>
                </c:pt>
                <c:pt idx="228">
                  <c:v>5.9600999999999997</c:v>
                </c:pt>
                <c:pt idx="229">
                  <c:v>5.9823500000000003</c:v>
                </c:pt>
                <c:pt idx="230">
                  <c:v>5.9594500000000004</c:v>
                </c:pt>
                <c:pt idx="231">
                  <c:v>5.9473500000000001</c:v>
                </c:pt>
                <c:pt idx="232">
                  <c:v>5.9725999999999999</c:v>
                </c:pt>
                <c:pt idx="233">
                  <c:v>5.9723499999999996</c:v>
                </c:pt>
                <c:pt idx="234">
                  <c:v>5.9854500000000002</c:v>
                </c:pt>
                <c:pt idx="235">
                  <c:v>5.9698500000000001</c:v>
                </c:pt>
                <c:pt idx="236">
                  <c:v>5.96835</c:v>
                </c:pt>
                <c:pt idx="237">
                  <c:v>6.0172499999999998</c:v>
                </c:pt>
                <c:pt idx="238">
                  <c:v>6.0052500000000002</c:v>
                </c:pt>
                <c:pt idx="239">
                  <c:v>6.0493499999999996</c:v>
                </c:pt>
                <c:pt idx="240">
                  <c:v>6.0519499999999997</c:v>
                </c:pt>
                <c:pt idx="241">
                  <c:v>6.0583499999999999</c:v>
                </c:pt>
                <c:pt idx="242">
                  <c:v>6.0181500000000003</c:v>
                </c:pt>
                <c:pt idx="243">
                  <c:v>6.0131500000000004</c:v>
                </c:pt>
                <c:pt idx="244">
                  <c:v>6.0645499999999997</c:v>
                </c:pt>
                <c:pt idx="245">
                  <c:v>6.0591499999999998</c:v>
                </c:pt>
                <c:pt idx="246">
                  <c:v>6.0772500000000003</c:v>
                </c:pt>
                <c:pt idx="247">
                  <c:v>6.0430999999999999</c:v>
                </c:pt>
                <c:pt idx="248">
                  <c:v>6.01295</c:v>
                </c:pt>
                <c:pt idx="249">
                  <c:v>6.0340999999999996</c:v>
                </c:pt>
                <c:pt idx="250">
                  <c:v>6.0185500000000003</c:v>
                </c:pt>
                <c:pt idx="251">
                  <c:v>6.0185500000000003</c:v>
                </c:pt>
                <c:pt idx="252">
                  <c:v>6.0095499999999999</c:v>
                </c:pt>
                <c:pt idx="253">
                  <c:v>6.0628500000000001</c:v>
                </c:pt>
                <c:pt idx="254">
                  <c:v>6.0361500000000001</c:v>
                </c:pt>
                <c:pt idx="255">
                  <c:v>6.0375500000000004</c:v>
                </c:pt>
                <c:pt idx="256">
                  <c:v>6.0057</c:v>
                </c:pt>
                <c:pt idx="257">
                  <c:v>5.9765499999999996</c:v>
                </c:pt>
                <c:pt idx="258">
                  <c:v>5.9914500000000004</c:v>
                </c:pt>
                <c:pt idx="259">
                  <c:v>5.9942500000000001</c:v>
                </c:pt>
                <c:pt idx="260">
                  <c:v>6.0572999999999997</c:v>
                </c:pt>
                <c:pt idx="261">
                  <c:v>6.0747</c:v>
                </c:pt>
                <c:pt idx="262">
                  <c:v>6.0967500000000001</c:v>
                </c:pt>
                <c:pt idx="263">
                  <c:v>6.0837500000000002</c:v>
                </c:pt>
                <c:pt idx="264">
                  <c:v>6.0932500000000003</c:v>
                </c:pt>
                <c:pt idx="265">
                  <c:v>6.0427</c:v>
                </c:pt>
                <c:pt idx="266">
                  <c:v>6.0278499999999999</c:v>
                </c:pt>
                <c:pt idx="267">
                  <c:v>6.0247000000000002</c:v>
                </c:pt>
                <c:pt idx="268">
                  <c:v>5.9895500000000004</c:v>
                </c:pt>
                <c:pt idx="269">
                  <c:v>5.9718999999999998</c:v>
                </c:pt>
                <c:pt idx="270">
                  <c:v>5.9417499999999999</c:v>
                </c:pt>
                <c:pt idx="271">
                  <c:v>5.95</c:v>
                </c:pt>
                <c:pt idx="272">
                  <c:v>5.9562999999999997</c:v>
                </c:pt>
                <c:pt idx="273">
                  <c:v>5.9314</c:v>
                </c:pt>
                <c:pt idx="274">
                  <c:v>5.8971999999999998</c:v>
                </c:pt>
                <c:pt idx="275">
                  <c:v>5.9063499999999998</c:v>
                </c:pt>
                <c:pt idx="276">
                  <c:v>5.8139000000000003</c:v>
                </c:pt>
                <c:pt idx="277">
                  <c:v>5.8250500000000001</c:v>
                </c:pt>
                <c:pt idx="278">
                  <c:v>5.8290499999999996</c:v>
                </c:pt>
                <c:pt idx="279">
                  <c:v>5.8283500000000004</c:v>
                </c:pt>
                <c:pt idx="280">
                  <c:v>5.8005500000000003</c:v>
                </c:pt>
                <c:pt idx="281">
                  <c:v>5.8082500000000001</c:v>
                </c:pt>
                <c:pt idx="282">
                  <c:v>5.8151000000000002</c:v>
                </c:pt>
                <c:pt idx="283">
                  <c:v>5.7839999999999998</c:v>
                </c:pt>
                <c:pt idx="284">
                  <c:v>5.7458</c:v>
                </c:pt>
                <c:pt idx="285">
                  <c:v>5.7425499999999996</c:v>
                </c:pt>
                <c:pt idx="286">
                  <c:v>5.7262000000000004</c:v>
                </c:pt>
                <c:pt idx="287">
                  <c:v>5.7236000000000002</c:v>
                </c:pt>
                <c:pt idx="288">
                  <c:v>5.7272499999999997</c:v>
                </c:pt>
                <c:pt idx="289">
                  <c:v>5.7234999999999996</c:v>
                </c:pt>
                <c:pt idx="290">
                  <c:v>5.7080000000000002</c:v>
                </c:pt>
                <c:pt idx="291">
                  <c:v>5.7237</c:v>
                </c:pt>
                <c:pt idx="292">
                  <c:v>5.7393000000000001</c:v>
                </c:pt>
                <c:pt idx="293">
                  <c:v>5.7986000000000004</c:v>
                </c:pt>
                <c:pt idx="294">
                  <c:v>5.8202999999999996</c:v>
                </c:pt>
                <c:pt idx="295">
                  <c:v>5.8770499999999997</c:v>
                </c:pt>
                <c:pt idx="296">
                  <c:v>5.8395000000000001</c:v>
                </c:pt>
                <c:pt idx="297">
                  <c:v>5.8226000000000004</c:v>
                </c:pt>
                <c:pt idx="298">
                  <c:v>5.84</c:v>
                </c:pt>
                <c:pt idx="299">
                  <c:v>5.8154500000000002</c:v>
                </c:pt>
                <c:pt idx="300">
                  <c:v>5.7589499999999996</c:v>
                </c:pt>
                <c:pt idx="301">
                  <c:v>5.7653999999999996</c:v>
                </c:pt>
                <c:pt idx="302">
                  <c:v>5.8059000000000003</c:v>
                </c:pt>
                <c:pt idx="303">
                  <c:v>5.7604499999999996</c:v>
                </c:pt>
                <c:pt idx="304">
                  <c:v>5.7995999999999999</c:v>
                </c:pt>
                <c:pt idx="305">
                  <c:v>5.84185</c:v>
                </c:pt>
                <c:pt idx="306">
                  <c:v>5.8640499999999998</c:v>
                </c:pt>
                <c:pt idx="307">
                  <c:v>5.8753500000000001</c:v>
                </c:pt>
                <c:pt idx="308">
                  <c:v>5.9028</c:v>
                </c:pt>
                <c:pt idx="309">
                  <c:v>5.9922500000000003</c:v>
                </c:pt>
                <c:pt idx="310">
                  <c:v>5.9231999999999996</c:v>
                </c:pt>
                <c:pt idx="311">
                  <c:v>5.9248500000000002</c:v>
                </c:pt>
                <c:pt idx="312">
                  <c:v>5.9398</c:v>
                </c:pt>
                <c:pt idx="313">
                  <c:v>5.9167500000000004</c:v>
                </c:pt>
                <c:pt idx="314">
                  <c:v>5.8630500000000003</c:v>
                </c:pt>
                <c:pt idx="315">
                  <c:v>5.8319999999999999</c:v>
                </c:pt>
                <c:pt idx="316">
                  <c:v>5.8322000000000003</c:v>
                </c:pt>
                <c:pt idx="317">
                  <c:v>5.8260500000000004</c:v>
                </c:pt>
                <c:pt idx="318">
                  <c:v>5.8393499999999996</c:v>
                </c:pt>
                <c:pt idx="319">
                  <c:v>5.8352500000000003</c:v>
                </c:pt>
                <c:pt idx="320">
                  <c:v>5.8220999999999998</c:v>
                </c:pt>
                <c:pt idx="321">
                  <c:v>5.8331499999999998</c:v>
                </c:pt>
                <c:pt idx="322">
                  <c:v>5.8256500000000004</c:v>
                </c:pt>
                <c:pt idx="323">
                  <c:v>5.8003499999999999</c:v>
                </c:pt>
                <c:pt idx="324">
                  <c:v>5.7683</c:v>
                </c:pt>
                <c:pt idx="325">
                  <c:v>5.7530999999999999</c:v>
                </c:pt>
                <c:pt idx="326">
                  <c:v>5.7139499999999996</c:v>
                </c:pt>
                <c:pt idx="327">
                  <c:v>5.6818</c:v>
                </c:pt>
                <c:pt idx="328">
                  <c:v>5.6339499999999996</c:v>
                </c:pt>
                <c:pt idx="329">
                  <c:v>5.6397500000000003</c:v>
                </c:pt>
                <c:pt idx="330">
                  <c:v>5.6269</c:v>
                </c:pt>
                <c:pt idx="331">
                  <c:v>5.6262999999999996</c:v>
                </c:pt>
                <c:pt idx="332">
                  <c:v>5.6407499999999997</c:v>
                </c:pt>
                <c:pt idx="333">
                  <c:v>5.5835499999999998</c:v>
                </c:pt>
                <c:pt idx="334">
                  <c:v>5.5232000000000001</c:v>
                </c:pt>
                <c:pt idx="335">
                  <c:v>5.5286999999999997</c:v>
                </c:pt>
                <c:pt idx="336">
                  <c:v>5.5180999999999996</c:v>
                </c:pt>
                <c:pt idx="337">
                  <c:v>5.5202</c:v>
                </c:pt>
                <c:pt idx="338">
                  <c:v>5.5092999999999996</c:v>
                </c:pt>
                <c:pt idx="339">
                  <c:v>5.4782000000000002</c:v>
                </c:pt>
                <c:pt idx="340">
                  <c:v>5.42225</c:v>
                </c:pt>
                <c:pt idx="341">
                  <c:v>5.3664500000000004</c:v>
                </c:pt>
                <c:pt idx="342">
                  <c:v>5.4393000000000002</c:v>
                </c:pt>
                <c:pt idx="343">
                  <c:v>5.431</c:v>
                </c:pt>
                <c:pt idx="344">
                  <c:v>5.4372499999999997</c:v>
                </c:pt>
                <c:pt idx="345">
                  <c:v>5.4128499999999997</c:v>
                </c:pt>
                <c:pt idx="346">
                  <c:v>5.4472500000000004</c:v>
                </c:pt>
                <c:pt idx="347">
                  <c:v>5.4521499999999996</c:v>
                </c:pt>
                <c:pt idx="348">
                  <c:v>5.4265999999999996</c:v>
                </c:pt>
                <c:pt idx="349">
                  <c:v>5.3784000000000001</c:v>
                </c:pt>
                <c:pt idx="350">
                  <c:v>5.4171500000000004</c:v>
                </c:pt>
                <c:pt idx="351">
                  <c:v>5.3769999999999998</c:v>
                </c:pt>
                <c:pt idx="352">
                  <c:v>5.4064500000000004</c:v>
                </c:pt>
                <c:pt idx="353">
                  <c:v>5.3990499999999999</c:v>
                </c:pt>
                <c:pt idx="354">
                  <c:v>5.3707000000000003</c:v>
                </c:pt>
                <c:pt idx="355">
                  <c:v>5.3804999999999996</c:v>
                </c:pt>
                <c:pt idx="356">
                  <c:v>5.4749999999999996</c:v>
                </c:pt>
                <c:pt idx="357">
                  <c:v>5.4112999999999998</c:v>
                </c:pt>
                <c:pt idx="358">
                  <c:v>5.4580000000000002</c:v>
                </c:pt>
                <c:pt idx="359">
                  <c:v>5.4118500000000003</c:v>
                </c:pt>
                <c:pt idx="360">
                  <c:v>5.3632</c:v>
                </c:pt>
                <c:pt idx="361">
                  <c:v>5.3570500000000001</c:v>
                </c:pt>
                <c:pt idx="362">
                  <c:v>5.3501000000000003</c:v>
                </c:pt>
                <c:pt idx="363">
                  <c:v>5.3913500000000001</c:v>
                </c:pt>
                <c:pt idx="364">
                  <c:v>5.4234999999999998</c:v>
                </c:pt>
                <c:pt idx="365">
                  <c:v>5.4151499999999997</c:v>
                </c:pt>
                <c:pt idx="366">
                  <c:v>5.3760500000000002</c:v>
                </c:pt>
                <c:pt idx="367">
                  <c:v>5.3483999999999998</c:v>
                </c:pt>
                <c:pt idx="368">
                  <c:v>5.2961999999999998</c:v>
                </c:pt>
                <c:pt idx="369">
                  <c:v>5.2689500000000002</c:v>
                </c:pt>
                <c:pt idx="370">
                  <c:v>5.3116500000000002</c:v>
                </c:pt>
                <c:pt idx="371">
                  <c:v>5.4330499999999997</c:v>
                </c:pt>
                <c:pt idx="372">
                  <c:v>5.4294500000000001</c:v>
                </c:pt>
                <c:pt idx="373">
                  <c:v>5.39175</c:v>
                </c:pt>
                <c:pt idx="374">
                  <c:v>5.4653499999999999</c:v>
                </c:pt>
                <c:pt idx="375">
                  <c:v>5.4907000000000004</c:v>
                </c:pt>
                <c:pt idx="376">
                  <c:v>5.5110000000000001</c:v>
                </c:pt>
                <c:pt idx="377">
                  <c:v>5.4081000000000001</c:v>
                </c:pt>
                <c:pt idx="378">
                  <c:v>5.4284999999999997</c:v>
                </c:pt>
                <c:pt idx="379">
                  <c:v>5.4103000000000003</c:v>
                </c:pt>
                <c:pt idx="380">
                  <c:v>5.4142999999999999</c:v>
                </c:pt>
                <c:pt idx="381">
                  <c:v>5.4074</c:v>
                </c:pt>
                <c:pt idx="382">
                  <c:v>5.4462999999999999</c:v>
                </c:pt>
                <c:pt idx="383">
                  <c:v>5.4799499999999997</c:v>
                </c:pt>
                <c:pt idx="384">
                  <c:v>5.4906499999999996</c:v>
                </c:pt>
                <c:pt idx="385">
                  <c:v>5.5449000000000002</c:v>
                </c:pt>
                <c:pt idx="386">
                  <c:v>5.5271999999999997</c:v>
                </c:pt>
                <c:pt idx="387">
                  <c:v>5.4933500000000004</c:v>
                </c:pt>
                <c:pt idx="388">
                  <c:v>5.4948499999999996</c:v>
                </c:pt>
                <c:pt idx="389">
                  <c:v>5.4891500000000004</c:v>
                </c:pt>
                <c:pt idx="390">
                  <c:v>5.47065</c:v>
                </c:pt>
                <c:pt idx="391">
                  <c:v>5.4351500000000001</c:v>
                </c:pt>
                <c:pt idx="392">
                  <c:v>5.4394</c:v>
                </c:pt>
                <c:pt idx="393">
                  <c:v>5.4150499999999999</c:v>
                </c:pt>
                <c:pt idx="394">
                  <c:v>5.4405000000000001</c:v>
                </c:pt>
                <c:pt idx="395">
                  <c:v>5.5315000000000003</c:v>
                </c:pt>
                <c:pt idx="396">
                  <c:v>5.5682499999999999</c:v>
                </c:pt>
                <c:pt idx="397">
                  <c:v>5.5896499999999998</c:v>
                </c:pt>
                <c:pt idx="398">
                  <c:v>5.5861000000000001</c:v>
                </c:pt>
                <c:pt idx="399">
                  <c:v>5.6006</c:v>
                </c:pt>
                <c:pt idx="400">
                  <c:v>5.5906500000000001</c:v>
                </c:pt>
                <c:pt idx="401">
                  <c:v>5.55945</c:v>
                </c:pt>
                <c:pt idx="402">
                  <c:v>5.55945</c:v>
                </c:pt>
                <c:pt idx="403">
                  <c:v>5.5218499999999997</c:v>
                </c:pt>
                <c:pt idx="404">
                  <c:v>5.4714499999999999</c:v>
                </c:pt>
                <c:pt idx="405">
                  <c:v>5.4157500000000001</c:v>
                </c:pt>
                <c:pt idx="406">
                  <c:v>5.4298500000000001</c:v>
                </c:pt>
                <c:pt idx="407">
                  <c:v>5.4298500000000001</c:v>
                </c:pt>
                <c:pt idx="408">
                  <c:v>5.4132499999999997</c:v>
                </c:pt>
                <c:pt idx="409">
                  <c:v>5.3569500000000003</c:v>
                </c:pt>
                <c:pt idx="410">
                  <c:v>5.3327999999999998</c:v>
                </c:pt>
                <c:pt idx="411">
                  <c:v>5.3620000000000001</c:v>
                </c:pt>
                <c:pt idx="412">
                  <c:v>5.3652499999999996</c:v>
                </c:pt>
                <c:pt idx="413">
                  <c:v>5.37575</c:v>
                </c:pt>
                <c:pt idx="414">
                  <c:v>5.3120000000000003</c:v>
                </c:pt>
                <c:pt idx="415">
                  <c:v>5.2797000000000001</c:v>
                </c:pt>
                <c:pt idx="416">
                  <c:v>5.2595499999999999</c:v>
                </c:pt>
                <c:pt idx="417">
                  <c:v>5.2839499999999999</c:v>
                </c:pt>
                <c:pt idx="418">
                  <c:v>5.4193499999999997</c:v>
                </c:pt>
                <c:pt idx="419">
                  <c:v>5.4159499999999996</c:v>
                </c:pt>
                <c:pt idx="420">
                  <c:v>5.46035</c:v>
                </c:pt>
                <c:pt idx="421">
                  <c:v>5.5446</c:v>
                </c:pt>
                <c:pt idx="422">
                  <c:v>5.5102000000000002</c:v>
                </c:pt>
                <c:pt idx="423">
                  <c:v>5.5575000000000001</c:v>
                </c:pt>
                <c:pt idx="424">
                  <c:v>5.4618500000000001</c:v>
                </c:pt>
                <c:pt idx="425">
                  <c:v>5.4650999999999996</c:v>
                </c:pt>
                <c:pt idx="426">
                  <c:v>5.4675000000000002</c:v>
                </c:pt>
                <c:pt idx="427">
                  <c:v>5.4391499999999997</c:v>
                </c:pt>
                <c:pt idx="428">
                  <c:v>5.4448999999999996</c:v>
                </c:pt>
                <c:pt idx="429">
                  <c:v>5.4413</c:v>
                </c:pt>
                <c:pt idx="430">
                  <c:v>5.4268999999999998</c:v>
                </c:pt>
                <c:pt idx="431">
                  <c:v>5.4114000000000004</c:v>
                </c:pt>
                <c:pt idx="432">
                  <c:v>5.4896000000000003</c:v>
                </c:pt>
                <c:pt idx="433">
                  <c:v>5.5046999999999997</c:v>
                </c:pt>
                <c:pt idx="434">
                  <c:v>5.5578500000000002</c:v>
                </c:pt>
                <c:pt idx="435">
                  <c:v>5.5303000000000004</c:v>
                </c:pt>
                <c:pt idx="436">
                  <c:v>5.5347499999999998</c:v>
                </c:pt>
                <c:pt idx="437">
                  <c:v>5.4721000000000002</c:v>
                </c:pt>
                <c:pt idx="438">
                  <c:v>5.4795499999999997</c:v>
                </c:pt>
                <c:pt idx="439">
                  <c:v>5.4271000000000003</c:v>
                </c:pt>
                <c:pt idx="440">
                  <c:v>5.3873499999999996</c:v>
                </c:pt>
                <c:pt idx="441">
                  <c:v>5.3879999999999999</c:v>
                </c:pt>
                <c:pt idx="442">
                  <c:v>5.3376000000000001</c:v>
                </c:pt>
                <c:pt idx="443">
                  <c:v>5.3893000000000004</c:v>
                </c:pt>
                <c:pt idx="444">
                  <c:v>5.3208000000000002</c:v>
                </c:pt>
                <c:pt idx="445">
                  <c:v>5.3241500000000004</c:v>
                </c:pt>
                <c:pt idx="446">
                  <c:v>5.3118499999999997</c:v>
                </c:pt>
                <c:pt idx="447">
                  <c:v>5.2971500000000002</c:v>
                </c:pt>
                <c:pt idx="448">
                  <c:v>5.2001499999999998</c:v>
                </c:pt>
                <c:pt idx="449">
                  <c:v>5.1846500000000004</c:v>
                </c:pt>
                <c:pt idx="450">
                  <c:v>5.2162499999999996</c:v>
                </c:pt>
                <c:pt idx="451">
                  <c:v>5.17035</c:v>
                </c:pt>
                <c:pt idx="452">
                  <c:v>5.1452999999999998</c:v>
                </c:pt>
                <c:pt idx="453">
                  <c:v>5.1440999999999999</c:v>
                </c:pt>
                <c:pt idx="454">
                  <c:v>5.1220999999999997</c:v>
                </c:pt>
                <c:pt idx="455">
                  <c:v>5.1656000000000004</c:v>
                </c:pt>
                <c:pt idx="456">
                  <c:v>5.1477000000000004</c:v>
                </c:pt>
                <c:pt idx="457">
                  <c:v>5.1449999999999996</c:v>
                </c:pt>
                <c:pt idx="458">
                  <c:v>5.1122500000000004</c:v>
                </c:pt>
                <c:pt idx="459">
                  <c:v>5.1093999999999999</c:v>
                </c:pt>
                <c:pt idx="460">
                  <c:v>5.1345000000000001</c:v>
                </c:pt>
                <c:pt idx="461">
                  <c:v>5.1161000000000003</c:v>
                </c:pt>
                <c:pt idx="462">
                  <c:v>5.1153000000000004</c:v>
                </c:pt>
                <c:pt idx="463">
                  <c:v>5.1474000000000002</c:v>
                </c:pt>
                <c:pt idx="464">
                  <c:v>5.2802499999999997</c:v>
                </c:pt>
                <c:pt idx="465">
                  <c:v>5.2802499999999997</c:v>
                </c:pt>
                <c:pt idx="466">
                  <c:v>5.2802499999999997</c:v>
                </c:pt>
                <c:pt idx="467">
                  <c:v>5.1832500000000001</c:v>
                </c:pt>
                <c:pt idx="468">
                  <c:v>5.0944000000000003</c:v>
                </c:pt>
                <c:pt idx="469">
                  <c:v>5.0832499999999996</c:v>
                </c:pt>
                <c:pt idx="470">
                  <c:v>5.1140499999999998</c:v>
                </c:pt>
                <c:pt idx="471">
                  <c:v>5.0817500000000004</c:v>
                </c:pt>
                <c:pt idx="472">
                  <c:v>5.1915500000000003</c:v>
                </c:pt>
                <c:pt idx="473">
                  <c:v>5.1529499999999997</c:v>
                </c:pt>
                <c:pt idx="474">
                  <c:v>5.1205999999999996</c:v>
                </c:pt>
                <c:pt idx="475">
                  <c:v>5.0674000000000001</c:v>
                </c:pt>
                <c:pt idx="476">
                  <c:v>5.0662000000000003</c:v>
                </c:pt>
                <c:pt idx="477">
                  <c:v>5.0573499999999996</c:v>
                </c:pt>
                <c:pt idx="478">
                  <c:v>5.02745</c:v>
                </c:pt>
                <c:pt idx="479">
                  <c:v>5.02325</c:v>
                </c:pt>
                <c:pt idx="480">
                  <c:v>5.0232999999999999</c:v>
                </c:pt>
                <c:pt idx="481">
                  <c:v>5.0019</c:v>
                </c:pt>
                <c:pt idx="482">
                  <c:v>5.0034999999999998</c:v>
                </c:pt>
                <c:pt idx="483">
                  <c:v>4.9595000000000002</c:v>
                </c:pt>
                <c:pt idx="484">
                  <c:v>4.97675</c:v>
                </c:pt>
                <c:pt idx="485">
                  <c:v>5.0698999999999996</c:v>
                </c:pt>
                <c:pt idx="486">
                  <c:v>4.9884500000000003</c:v>
                </c:pt>
                <c:pt idx="487">
                  <c:v>4.9583500000000003</c:v>
                </c:pt>
                <c:pt idx="488">
                  <c:v>5.0099499999999999</c:v>
                </c:pt>
                <c:pt idx="489">
                  <c:v>5.0773999999999999</c:v>
                </c:pt>
                <c:pt idx="490">
                  <c:v>5.1012000000000004</c:v>
                </c:pt>
                <c:pt idx="491">
                  <c:v>5.0942999999999996</c:v>
                </c:pt>
                <c:pt idx="492">
                  <c:v>5.1236499999999996</c:v>
                </c:pt>
                <c:pt idx="493">
                  <c:v>5.1100000000000003</c:v>
                </c:pt>
                <c:pt idx="494">
                  <c:v>5.1584000000000003</c:v>
                </c:pt>
                <c:pt idx="495">
                  <c:v>5.1296999999999997</c:v>
                </c:pt>
                <c:pt idx="496">
                  <c:v>5.0923999999999996</c:v>
                </c:pt>
                <c:pt idx="497">
                  <c:v>5.0525500000000001</c:v>
                </c:pt>
                <c:pt idx="498">
                  <c:v>5.1188500000000001</c:v>
                </c:pt>
                <c:pt idx="499">
                  <c:v>5.1192000000000002</c:v>
                </c:pt>
                <c:pt idx="500">
                  <c:v>5.0945499999999999</c:v>
                </c:pt>
                <c:pt idx="501">
                  <c:v>5.0451499999999996</c:v>
                </c:pt>
                <c:pt idx="502">
                  <c:v>5.0644</c:v>
                </c:pt>
                <c:pt idx="503">
                  <c:v>5.0768000000000004</c:v>
                </c:pt>
                <c:pt idx="504">
                  <c:v>5.0745500000000003</c:v>
                </c:pt>
                <c:pt idx="505">
                  <c:v>5.0469499999999998</c:v>
                </c:pt>
                <c:pt idx="506">
                  <c:v>5.0324999999999998</c:v>
                </c:pt>
                <c:pt idx="507">
                  <c:v>5.0072000000000001</c:v>
                </c:pt>
                <c:pt idx="508">
                  <c:v>4.99695</c:v>
                </c:pt>
                <c:pt idx="509">
                  <c:v>5.0038</c:v>
                </c:pt>
                <c:pt idx="510">
                  <c:v>5.0152000000000001</c:v>
                </c:pt>
                <c:pt idx="511">
                  <c:v>5.0117000000000003</c:v>
                </c:pt>
                <c:pt idx="512">
                  <c:v>4.9982499999999996</c:v>
                </c:pt>
                <c:pt idx="513">
                  <c:v>5.0422000000000002</c:v>
                </c:pt>
                <c:pt idx="514">
                  <c:v>5.06325</c:v>
                </c:pt>
                <c:pt idx="515">
                  <c:v>5.1022999999999996</c:v>
                </c:pt>
                <c:pt idx="516">
                  <c:v>5.1341000000000001</c:v>
                </c:pt>
                <c:pt idx="517">
                  <c:v>5.1519500000000003</c:v>
                </c:pt>
                <c:pt idx="518">
                  <c:v>5.1532</c:v>
                </c:pt>
                <c:pt idx="519">
                  <c:v>5.1262999999999996</c:v>
                </c:pt>
                <c:pt idx="520">
                  <c:v>5.0332499999999998</c:v>
                </c:pt>
                <c:pt idx="521">
                  <c:v>5.0450999999999997</c:v>
                </c:pt>
                <c:pt idx="522">
                  <c:v>5.1597</c:v>
                </c:pt>
                <c:pt idx="523">
                  <c:v>5.1473500000000003</c:v>
                </c:pt>
                <c:pt idx="524">
                  <c:v>5.21305</c:v>
                </c:pt>
                <c:pt idx="525">
                  <c:v>5.2406499999999996</c:v>
                </c:pt>
                <c:pt idx="526">
                  <c:v>5.1785500000000004</c:v>
                </c:pt>
                <c:pt idx="527">
                  <c:v>5.1847000000000003</c:v>
                </c:pt>
                <c:pt idx="528">
                  <c:v>5.1821999999999999</c:v>
                </c:pt>
                <c:pt idx="529">
                  <c:v>5.1897000000000002</c:v>
                </c:pt>
                <c:pt idx="530">
                  <c:v>5.1425000000000001</c:v>
                </c:pt>
                <c:pt idx="531">
                  <c:v>5.1764999999999999</c:v>
                </c:pt>
                <c:pt idx="532">
                  <c:v>5.1088500000000003</c:v>
                </c:pt>
                <c:pt idx="533">
                  <c:v>5.1040000000000001</c:v>
                </c:pt>
                <c:pt idx="534">
                  <c:v>5.0544500000000001</c:v>
                </c:pt>
                <c:pt idx="535">
                  <c:v>5.0665500000000003</c:v>
                </c:pt>
                <c:pt idx="536">
                  <c:v>5.0934499999999998</c:v>
                </c:pt>
                <c:pt idx="537">
                  <c:v>5.0789499999999999</c:v>
                </c:pt>
                <c:pt idx="538">
                  <c:v>5.0686999999999998</c:v>
                </c:pt>
                <c:pt idx="539">
                  <c:v>5.0943500000000004</c:v>
                </c:pt>
                <c:pt idx="540">
                  <c:v>5.0850999999999997</c:v>
                </c:pt>
                <c:pt idx="541">
                  <c:v>5.0929000000000002</c:v>
                </c:pt>
                <c:pt idx="542">
                  <c:v>5.1299000000000001</c:v>
                </c:pt>
                <c:pt idx="543">
                  <c:v>5.1094999999999997</c:v>
                </c:pt>
                <c:pt idx="544">
                  <c:v>5.1130000000000004</c:v>
                </c:pt>
                <c:pt idx="545">
                  <c:v>5.0595499999999998</c:v>
                </c:pt>
                <c:pt idx="546">
                  <c:v>5.0670000000000002</c:v>
                </c:pt>
                <c:pt idx="547">
                  <c:v>5.0375500000000004</c:v>
                </c:pt>
                <c:pt idx="548">
                  <c:v>5.1041499999999997</c:v>
                </c:pt>
                <c:pt idx="549">
                  <c:v>5.0690999999999997</c:v>
                </c:pt>
                <c:pt idx="550">
                  <c:v>5.0793499999999998</c:v>
                </c:pt>
                <c:pt idx="551">
                  <c:v>5.0791500000000003</c:v>
                </c:pt>
                <c:pt idx="552">
                  <c:v>5.0907499999999999</c:v>
                </c:pt>
                <c:pt idx="553">
                  <c:v>5.1512000000000002</c:v>
                </c:pt>
                <c:pt idx="554">
                  <c:v>5.1716499999999996</c:v>
                </c:pt>
                <c:pt idx="555">
                  <c:v>5.1504000000000003</c:v>
                </c:pt>
                <c:pt idx="556">
                  <c:v>5.1377499999999996</c:v>
                </c:pt>
                <c:pt idx="557">
                  <c:v>5.1819499999999996</c:v>
                </c:pt>
                <c:pt idx="558">
                  <c:v>5.1543000000000001</c:v>
                </c:pt>
                <c:pt idx="559">
                  <c:v>5.1330999999999998</c:v>
                </c:pt>
                <c:pt idx="560">
                  <c:v>5.1414499999999999</c:v>
                </c:pt>
                <c:pt idx="561">
                  <c:v>5.1216999999999997</c:v>
                </c:pt>
                <c:pt idx="562">
                  <c:v>5.1844000000000001</c:v>
                </c:pt>
                <c:pt idx="563">
                  <c:v>5.2139499999999996</c:v>
                </c:pt>
                <c:pt idx="564">
                  <c:v>5.2071500000000004</c:v>
                </c:pt>
                <c:pt idx="565">
                  <c:v>5.3484499999999997</c:v>
                </c:pt>
                <c:pt idx="566">
                  <c:v>5.3390000000000004</c:v>
                </c:pt>
                <c:pt idx="567">
                  <c:v>5.3701499999999998</c:v>
                </c:pt>
                <c:pt idx="568">
                  <c:v>5.3934499999999996</c:v>
                </c:pt>
                <c:pt idx="569">
                  <c:v>5.3668500000000003</c:v>
                </c:pt>
                <c:pt idx="570">
                  <c:v>5.4261499999999998</c:v>
                </c:pt>
                <c:pt idx="571">
                  <c:v>5.4134000000000002</c:v>
                </c:pt>
                <c:pt idx="572">
                  <c:v>5.4085000000000001</c:v>
                </c:pt>
                <c:pt idx="573">
                  <c:v>5.4007500000000004</c:v>
                </c:pt>
                <c:pt idx="574">
                  <c:v>5.3255499999999998</c:v>
                </c:pt>
                <c:pt idx="575">
                  <c:v>5.3582000000000001</c:v>
                </c:pt>
                <c:pt idx="576">
                  <c:v>5.3632</c:v>
                </c:pt>
                <c:pt idx="577">
                  <c:v>5.4166999999999996</c:v>
                </c:pt>
                <c:pt idx="578">
                  <c:v>5.3760000000000003</c:v>
                </c:pt>
                <c:pt idx="579">
                  <c:v>5.3796999999999997</c:v>
                </c:pt>
                <c:pt idx="580">
                  <c:v>5.4088000000000003</c:v>
                </c:pt>
                <c:pt idx="581">
                  <c:v>5.4603000000000002</c:v>
                </c:pt>
                <c:pt idx="582">
                  <c:v>5.5023499999999999</c:v>
                </c:pt>
                <c:pt idx="583">
                  <c:v>5.5433000000000003</c:v>
                </c:pt>
                <c:pt idx="584">
                  <c:v>5.5577500000000004</c:v>
                </c:pt>
                <c:pt idx="585">
                  <c:v>5.6212999999999997</c:v>
                </c:pt>
                <c:pt idx="586">
                  <c:v>5.6337000000000002</c:v>
                </c:pt>
                <c:pt idx="587">
                  <c:v>5.6890499999999999</c:v>
                </c:pt>
                <c:pt idx="588">
                  <c:v>5.7282000000000002</c:v>
                </c:pt>
                <c:pt idx="589">
                  <c:v>5.8414000000000001</c:v>
                </c:pt>
                <c:pt idx="590">
                  <c:v>5.7332000000000001</c:v>
                </c:pt>
                <c:pt idx="591">
                  <c:v>5.7788500000000003</c:v>
                </c:pt>
                <c:pt idx="592">
                  <c:v>5.8759499999999996</c:v>
                </c:pt>
                <c:pt idx="593">
                  <c:v>5.8886000000000003</c:v>
                </c:pt>
                <c:pt idx="594">
                  <c:v>5.7917500000000004</c:v>
                </c:pt>
                <c:pt idx="595">
                  <c:v>5.7138999999999998</c:v>
                </c:pt>
                <c:pt idx="596">
                  <c:v>5.5693000000000001</c:v>
                </c:pt>
                <c:pt idx="597">
                  <c:v>5.5829500000000003</c:v>
                </c:pt>
                <c:pt idx="598">
                  <c:v>5.6211500000000001</c:v>
                </c:pt>
                <c:pt idx="599">
                  <c:v>5.6379000000000001</c:v>
                </c:pt>
                <c:pt idx="600">
                  <c:v>5.657</c:v>
                </c:pt>
                <c:pt idx="601">
                  <c:v>5.7700500000000003</c:v>
                </c:pt>
                <c:pt idx="602">
                  <c:v>5.9123000000000001</c:v>
                </c:pt>
                <c:pt idx="603">
                  <c:v>5.9139999999999997</c:v>
                </c:pt>
                <c:pt idx="604">
                  <c:v>6.0068999999999999</c:v>
                </c:pt>
                <c:pt idx="605">
                  <c:v>5.9931000000000001</c:v>
                </c:pt>
                <c:pt idx="606">
                  <c:v>6.2590000000000003</c:v>
                </c:pt>
                <c:pt idx="607">
                  <c:v>6.1512500000000001</c:v>
                </c:pt>
                <c:pt idx="608">
                  <c:v>6.1842499999999996</c:v>
                </c:pt>
                <c:pt idx="609">
                  <c:v>6.1533499999999997</c:v>
                </c:pt>
                <c:pt idx="610">
                  <c:v>6.2447499999999998</c:v>
                </c:pt>
                <c:pt idx="611">
                  <c:v>6.2294999999999998</c:v>
                </c:pt>
                <c:pt idx="612">
                  <c:v>6.26675</c:v>
                </c:pt>
                <c:pt idx="613">
                  <c:v>6.3638000000000003</c:v>
                </c:pt>
                <c:pt idx="614">
                  <c:v>6.6057499999999996</c:v>
                </c:pt>
                <c:pt idx="615">
                  <c:v>6.5296000000000003</c:v>
                </c:pt>
                <c:pt idx="616">
                  <c:v>6.6108500000000001</c:v>
                </c:pt>
                <c:pt idx="617">
                  <c:v>6.7721</c:v>
                </c:pt>
                <c:pt idx="618">
                  <c:v>7.0016499999999997</c:v>
                </c:pt>
                <c:pt idx="619">
                  <c:v>6.9901</c:v>
                </c:pt>
                <c:pt idx="620">
                  <c:v>6.8068499999999998</c:v>
                </c:pt>
                <c:pt idx="621">
                  <c:v>7.0368000000000004</c:v>
                </c:pt>
                <c:pt idx="622">
                  <c:v>6.9084500000000002</c:v>
                </c:pt>
                <c:pt idx="623">
                  <c:v>6.7096</c:v>
                </c:pt>
                <c:pt idx="624">
                  <c:v>6.6981999999999999</c:v>
                </c:pt>
                <c:pt idx="625">
                  <c:v>6.7321999999999997</c:v>
                </c:pt>
                <c:pt idx="626">
                  <c:v>6.66195</c:v>
                </c:pt>
                <c:pt idx="627">
                  <c:v>6.6106999999999996</c:v>
                </c:pt>
                <c:pt idx="628">
                  <c:v>6.6603500000000002</c:v>
                </c:pt>
                <c:pt idx="629">
                  <c:v>6.8311500000000001</c:v>
                </c:pt>
                <c:pt idx="630">
                  <c:v>6.8578999999999999</c:v>
                </c:pt>
                <c:pt idx="631">
                  <c:v>6.8007499999999999</c:v>
                </c:pt>
                <c:pt idx="632">
                  <c:v>7.0129999999999999</c:v>
                </c:pt>
                <c:pt idx="633">
                  <c:v>7.0609000000000002</c:v>
                </c:pt>
                <c:pt idx="634">
                  <c:v>7.0302499999999997</c:v>
                </c:pt>
                <c:pt idx="635">
                  <c:v>6.9083500000000004</c:v>
                </c:pt>
                <c:pt idx="636">
                  <c:v>6.98665</c:v>
                </c:pt>
                <c:pt idx="637">
                  <c:v>7.0141999999999998</c:v>
                </c:pt>
                <c:pt idx="638">
                  <c:v>6.9958</c:v>
                </c:pt>
                <c:pt idx="639">
                  <c:v>7.1401500000000002</c:v>
                </c:pt>
                <c:pt idx="640">
                  <c:v>7.2866999999999997</c:v>
                </c:pt>
                <c:pt idx="641">
                  <c:v>6.9849500000000004</c:v>
                </c:pt>
                <c:pt idx="642">
                  <c:v>6.9600499999999998</c:v>
                </c:pt>
                <c:pt idx="643">
                  <c:v>7.0137999999999998</c:v>
                </c:pt>
                <c:pt idx="644">
                  <c:v>6.9490499999999997</c:v>
                </c:pt>
                <c:pt idx="645">
                  <c:v>7.0070499999999996</c:v>
                </c:pt>
                <c:pt idx="646">
                  <c:v>7.1078999999999999</c:v>
                </c:pt>
                <c:pt idx="647">
                  <c:v>7.0336499999999997</c:v>
                </c:pt>
                <c:pt idx="648">
                  <c:v>7.0728499999999999</c:v>
                </c:pt>
                <c:pt idx="649">
                  <c:v>7.1288</c:v>
                </c:pt>
                <c:pt idx="650">
                  <c:v>7.2938999999999998</c:v>
                </c:pt>
                <c:pt idx="651">
                  <c:v>7.0750999999999999</c:v>
                </c:pt>
                <c:pt idx="652">
                  <c:v>7.1109</c:v>
                </c:pt>
                <c:pt idx="653">
                  <c:v>7.0136500000000002</c:v>
                </c:pt>
                <c:pt idx="654">
                  <c:v>6.9250499999999997</c:v>
                </c:pt>
                <c:pt idx="655">
                  <c:v>6.9172000000000002</c:v>
                </c:pt>
                <c:pt idx="656">
                  <c:v>6.8911499999999997</c:v>
                </c:pt>
                <c:pt idx="657">
                  <c:v>6.9770000000000003</c:v>
                </c:pt>
                <c:pt idx="658">
                  <c:v>6.60595</c:v>
                </c:pt>
                <c:pt idx="659">
                  <c:v>6.7047499999999998</c:v>
                </c:pt>
                <c:pt idx="660">
                  <c:v>7.0340999999999996</c:v>
                </c:pt>
                <c:pt idx="661">
                  <c:v>7.1051000000000002</c:v>
                </c:pt>
                <c:pt idx="662">
                  <c:v>7.1260500000000002</c:v>
                </c:pt>
                <c:pt idx="663">
                  <c:v>7.1569000000000003</c:v>
                </c:pt>
                <c:pt idx="664">
                  <c:v>7.1569000000000003</c:v>
                </c:pt>
                <c:pt idx="665">
                  <c:v>7.1919000000000004</c:v>
                </c:pt>
                <c:pt idx="666">
                  <c:v>6.9904000000000002</c:v>
                </c:pt>
                <c:pt idx="667">
                  <c:v>7.0009499999999996</c:v>
                </c:pt>
                <c:pt idx="668">
                  <c:v>7.0021000000000004</c:v>
                </c:pt>
                <c:pt idx="669">
                  <c:v>7.0021000000000004</c:v>
                </c:pt>
                <c:pt idx="670">
                  <c:v>6.87765</c:v>
                </c:pt>
                <c:pt idx="671">
                  <c:v>6.9493499999999999</c:v>
                </c:pt>
                <c:pt idx="672">
                  <c:v>7.0408999999999997</c:v>
                </c:pt>
                <c:pt idx="673">
                  <c:v>6.88</c:v>
                </c:pt>
                <c:pt idx="674">
                  <c:v>6.9668999999999999</c:v>
                </c:pt>
                <c:pt idx="675">
                  <c:v>6.9999500000000001</c:v>
                </c:pt>
                <c:pt idx="676">
                  <c:v>6.9913499999999997</c:v>
                </c:pt>
                <c:pt idx="677">
                  <c:v>7.1341999999999999</c:v>
                </c:pt>
                <c:pt idx="678">
                  <c:v>7.2090500000000004</c:v>
                </c:pt>
                <c:pt idx="679">
                  <c:v>7.2368499999999996</c:v>
                </c:pt>
                <c:pt idx="680">
                  <c:v>6.9691000000000001</c:v>
                </c:pt>
                <c:pt idx="681">
                  <c:v>6.9707999999999997</c:v>
                </c:pt>
                <c:pt idx="682">
                  <c:v>7.1490499999999999</c:v>
                </c:pt>
                <c:pt idx="683">
                  <c:v>6.9939</c:v>
                </c:pt>
                <c:pt idx="684">
                  <c:v>6.9626000000000001</c:v>
                </c:pt>
                <c:pt idx="685">
                  <c:v>7.0353000000000003</c:v>
                </c:pt>
                <c:pt idx="686">
                  <c:v>6.7425499999999996</c:v>
                </c:pt>
                <c:pt idx="687">
                  <c:v>6.7866</c:v>
                </c:pt>
                <c:pt idx="688">
                  <c:v>6.6982499999999998</c:v>
                </c:pt>
                <c:pt idx="689">
                  <c:v>6.7479500000000003</c:v>
                </c:pt>
                <c:pt idx="690">
                  <c:v>6.9113499999999997</c:v>
                </c:pt>
                <c:pt idx="691">
                  <c:v>7.0525000000000002</c:v>
                </c:pt>
                <c:pt idx="692">
                  <c:v>6.9457500000000003</c:v>
                </c:pt>
                <c:pt idx="693">
                  <c:v>6.8804499999999997</c:v>
                </c:pt>
                <c:pt idx="694">
                  <c:v>6.8358999999999996</c:v>
                </c:pt>
                <c:pt idx="695">
                  <c:v>6.8050499999999996</c:v>
                </c:pt>
                <c:pt idx="696">
                  <c:v>6.6257000000000001</c:v>
                </c:pt>
                <c:pt idx="697">
                  <c:v>6.6409000000000002</c:v>
                </c:pt>
                <c:pt idx="698">
                  <c:v>6.7659000000000002</c:v>
                </c:pt>
                <c:pt idx="699">
                  <c:v>6.9028499999999999</c:v>
                </c:pt>
                <c:pt idx="700">
                  <c:v>6.7506500000000003</c:v>
                </c:pt>
                <c:pt idx="701">
                  <c:v>6.8901000000000003</c:v>
                </c:pt>
                <c:pt idx="702">
                  <c:v>7.0185500000000003</c:v>
                </c:pt>
                <c:pt idx="703">
                  <c:v>7.0414000000000003</c:v>
                </c:pt>
                <c:pt idx="704">
                  <c:v>6.8855000000000004</c:v>
                </c:pt>
                <c:pt idx="705">
                  <c:v>6.8998499999999998</c:v>
                </c:pt>
                <c:pt idx="706">
                  <c:v>6.8320499999999997</c:v>
                </c:pt>
                <c:pt idx="707">
                  <c:v>6.8532500000000001</c:v>
                </c:pt>
                <c:pt idx="708">
                  <c:v>6.9002499999999998</c:v>
                </c:pt>
                <c:pt idx="709">
                  <c:v>6.9134000000000002</c:v>
                </c:pt>
                <c:pt idx="710">
                  <c:v>7.0507499999999999</c:v>
                </c:pt>
                <c:pt idx="711">
                  <c:v>7.1487999999999996</c:v>
                </c:pt>
                <c:pt idx="712">
                  <c:v>7.2242499999999996</c:v>
                </c:pt>
                <c:pt idx="713">
                  <c:v>7.1128999999999998</c:v>
                </c:pt>
                <c:pt idx="714">
                  <c:v>7.0947500000000003</c:v>
                </c:pt>
                <c:pt idx="715">
                  <c:v>7.0727500000000001</c:v>
                </c:pt>
                <c:pt idx="716">
                  <c:v>7.0720499999999999</c:v>
                </c:pt>
                <c:pt idx="717">
                  <c:v>6.9831000000000003</c:v>
                </c:pt>
                <c:pt idx="718">
                  <c:v>6.9403499999999996</c:v>
                </c:pt>
                <c:pt idx="719">
                  <c:v>6.9681499999999996</c:v>
                </c:pt>
                <c:pt idx="720">
                  <c:v>6.8445499999999999</c:v>
                </c:pt>
                <c:pt idx="721">
                  <c:v>6.7670000000000003</c:v>
                </c:pt>
                <c:pt idx="722">
                  <c:v>6.77325</c:v>
                </c:pt>
                <c:pt idx="723">
                  <c:v>6.7349500000000004</c:v>
                </c:pt>
                <c:pt idx="724">
                  <c:v>6.3137499999999998</c:v>
                </c:pt>
                <c:pt idx="725">
                  <c:v>6.3812499999999996</c:v>
                </c:pt>
                <c:pt idx="726">
                  <c:v>6.3286499999999997</c:v>
                </c:pt>
                <c:pt idx="727">
                  <c:v>6.3543500000000002</c:v>
                </c:pt>
                <c:pt idx="728">
                  <c:v>6.5125000000000002</c:v>
                </c:pt>
                <c:pt idx="729">
                  <c:v>6.5087000000000002</c:v>
                </c:pt>
                <c:pt idx="730">
                  <c:v>6.6422999999999996</c:v>
                </c:pt>
                <c:pt idx="731">
                  <c:v>6.8268500000000003</c:v>
                </c:pt>
                <c:pt idx="732">
                  <c:v>6.7521000000000004</c:v>
                </c:pt>
                <c:pt idx="733">
                  <c:v>6.7354500000000002</c:v>
                </c:pt>
                <c:pt idx="734">
                  <c:v>6.5500499999999997</c:v>
                </c:pt>
                <c:pt idx="735">
                  <c:v>6.5712000000000002</c:v>
                </c:pt>
                <c:pt idx="736">
                  <c:v>6.6011499999999996</c:v>
                </c:pt>
                <c:pt idx="737">
                  <c:v>6.657</c:v>
                </c:pt>
                <c:pt idx="738">
                  <c:v>6.7054</c:v>
                </c:pt>
                <c:pt idx="739">
                  <c:v>6.6367500000000001</c:v>
                </c:pt>
                <c:pt idx="740">
                  <c:v>6.6367500000000001</c:v>
                </c:pt>
                <c:pt idx="741">
                  <c:v>6.5922000000000001</c:v>
                </c:pt>
                <c:pt idx="742">
                  <c:v>6.6346499999999997</c:v>
                </c:pt>
                <c:pt idx="743">
                  <c:v>6.73705</c:v>
                </c:pt>
                <c:pt idx="744">
                  <c:v>6.6822499999999998</c:v>
                </c:pt>
                <c:pt idx="745">
                  <c:v>6.6969000000000003</c:v>
                </c:pt>
                <c:pt idx="746">
                  <c:v>6.8354999999999997</c:v>
                </c:pt>
                <c:pt idx="747">
                  <c:v>6.7877000000000001</c:v>
                </c:pt>
                <c:pt idx="748">
                  <c:v>6.7117500000000003</c:v>
                </c:pt>
                <c:pt idx="749">
                  <c:v>6.6496000000000004</c:v>
                </c:pt>
                <c:pt idx="750">
                  <c:v>6.5569499999999996</c:v>
                </c:pt>
                <c:pt idx="751">
                  <c:v>6.7081999999999997</c:v>
                </c:pt>
                <c:pt idx="752">
                  <c:v>6.7037000000000004</c:v>
                </c:pt>
                <c:pt idx="753">
                  <c:v>6.5602</c:v>
                </c:pt>
                <c:pt idx="754">
                  <c:v>6.5764500000000004</c:v>
                </c:pt>
                <c:pt idx="755">
                  <c:v>6.5551000000000004</c:v>
                </c:pt>
                <c:pt idx="756">
                  <c:v>6.5083000000000002</c:v>
                </c:pt>
                <c:pt idx="757">
                  <c:v>6.5402500000000003</c:v>
                </c:pt>
                <c:pt idx="758">
                  <c:v>6.5293000000000001</c:v>
                </c:pt>
                <c:pt idx="759">
                  <c:v>6.4779999999999998</c:v>
                </c:pt>
                <c:pt idx="760">
                  <c:v>6.4147999999999996</c:v>
                </c:pt>
                <c:pt idx="761">
                  <c:v>6.4175000000000004</c:v>
                </c:pt>
                <c:pt idx="762">
                  <c:v>6.4471499999999997</c:v>
                </c:pt>
                <c:pt idx="763">
                  <c:v>6.5125500000000001</c:v>
                </c:pt>
                <c:pt idx="764">
                  <c:v>6.4973999999999998</c:v>
                </c:pt>
                <c:pt idx="765">
                  <c:v>6.484</c:v>
                </c:pt>
                <c:pt idx="766">
                  <c:v>6.51065</c:v>
                </c:pt>
                <c:pt idx="767">
                  <c:v>6.4474499999999999</c:v>
                </c:pt>
                <c:pt idx="768">
                  <c:v>6.3825500000000002</c:v>
                </c:pt>
                <c:pt idx="769">
                  <c:v>6.4193499999999997</c:v>
                </c:pt>
                <c:pt idx="770">
                  <c:v>6.3326000000000002</c:v>
                </c:pt>
                <c:pt idx="771">
                  <c:v>6.3381999999999996</c:v>
                </c:pt>
                <c:pt idx="772">
                  <c:v>6.4008000000000003</c:v>
                </c:pt>
                <c:pt idx="773">
                  <c:v>6.4099500000000003</c:v>
                </c:pt>
                <c:pt idx="774">
                  <c:v>6.4401000000000002</c:v>
                </c:pt>
                <c:pt idx="775">
                  <c:v>6.2907500000000001</c:v>
                </c:pt>
                <c:pt idx="776">
                  <c:v>6.2105499999999996</c:v>
                </c:pt>
                <c:pt idx="777">
                  <c:v>6.1702500000000002</c:v>
                </c:pt>
                <c:pt idx="778">
                  <c:v>6.3202499999999997</c:v>
                </c:pt>
                <c:pt idx="779">
                  <c:v>6.28545</c:v>
                </c:pt>
                <c:pt idx="780">
                  <c:v>6.4058000000000002</c:v>
                </c:pt>
                <c:pt idx="781">
                  <c:v>6.4423000000000004</c:v>
                </c:pt>
                <c:pt idx="782">
                  <c:v>6.36015</c:v>
                </c:pt>
                <c:pt idx="783">
                  <c:v>6.3631000000000002</c:v>
                </c:pt>
                <c:pt idx="784">
                  <c:v>6.3431499999999996</c:v>
                </c:pt>
                <c:pt idx="785">
                  <c:v>6.3516500000000002</c:v>
                </c:pt>
                <c:pt idx="786">
                  <c:v>6.4472500000000004</c:v>
                </c:pt>
                <c:pt idx="787">
                  <c:v>6.4151499999999997</c:v>
                </c:pt>
                <c:pt idx="788">
                  <c:v>6.4273999999999996</c:v>
                </c:pt>
                <c:pt idx="789">
                  <c:v>6.3859500000000002</c:v>
                </c:pt>
                <c:pt idx="790">
                  <c:v>6.4011500000000003</c:v>
                </c:pt>
                <c:pt idx="791">
                  <c:v>6.5380000000000003</c:v>
                </c:pt>
                <c:pt idx="792">
                  <c:v>6.5171000000000001</c:v>
                </c:pt>
                <c:pt idx="793">
                  <c:v>6.43</c:v>
                </c:pt>
                <c:pt idx="794">
                  <c:v>6.5395000000000003</c:v>
                </c:pt>
                <c:pt idx="795">
                  <c:v>6.4456499999999997</c:v>
                </c:pt>
                <c:pt idx="796">
                  <c:v>6.4172500000000001</c:v>
                </c:pt>
                <c:pt idx="797">
                  <c:v>6.4365500000000004</c:v>
                </c:pt>
                <c:pt idx="798">
                  <c:v>6.3467000000000002</c:v>
                </c:pt>
                <c:pt idx="799">
                  <c:v>6.4059499999999998</c:v>
                </c:pt>
                <c:pt idx="800">
                  <c:v>6.4006499999999997</c:v>
                </c:pt>
                <c:pt idx="801">
                  <c:v>6.5025500000000003</c:v>
                </c:pt>
                <c:pt idx="802">
                  <c:v>6.4857500000000003</c:v>
                </c:pt>
                <c:pt idx="803">
                  <c:v>6.5412999999999997</c:v>
                </c:pt>
                <c:pt idx="804">
                  <c:v>6.50875</c:v>
                </c:pt>
                <c:pt idx="805">
                  <c:v>6.5139500000000004</c:v>
                </c:pt>
                <c:pt idx="806">
                  <c:v>6.5092499999999998</c:v>
                </c:pt>
                <c:pt idx="807">
                  <c:v>6.49</c:v>
                </c:pt>
                <c:pt idx="808">
                  <c:v>6.3826999999999998</c:v>
                </c:pt>
                <c:pt idx="809">
                  <c:v>6.3906499999999999</c:v>
                </c:pt>
                <c:pt idx="810">
                  <c:v>6.3978999999999999</c:v>
                </c:pt>
                <c:pt idx="811">
                  <c:v>6.31135</c:v>
                </c:pt>
                <c:pt idx="812">
                  <c:v>6.2862999999999998</c:v>
                </c:pt>
                <c:pt idx="813">
                  <c:v>6.3137999999999996</c:v>
                </c:pt>
                <c:pt idx="814">
                  <c:v>6.2557499999999999</c:v>
                </c:pt>
                <c:pt idx="815">
                  <c:v>6.2451999999999996</c:v>
                </c:pt>
                <c:pt idx="816">
                  <c:v>6.2049000000000003</c:v>
                </c:pt>
                <c:pt idx="817">
                  <c:v>6.1965000000000003</c:v>
                </c:pt>
                <c:pt idx="818">
                  <c:v>6.2449000000000003</c:v>
                </c:pt>
                <c:pt idx="819">
                  <c:v>6.2290000000000001</c:v>
                </c:pt>
                <c:pt idx="820">
                  <c:v>6.1558999999999999</c:v>
                </c:pt>
                <c:pt idx="821">
                  <c:v>6.0223500000000003</c:v>
                </c:pt>
                <c:pt idx="822">
                  <c:v>6.0442499999999999</c:v>
                </c:pt>
                <c:pt idx="823">
                  <c:v>6.0291499999999996</c:v>
                </c:pt>
                <c:pt idx="824">
                  <c:v>6.0583499999999999</c:v>
                </c:pt>
                <c:pt idx="825">
                  <c:v>6.1107500000000003</c:v>
                </c:pt>
                <c:pt idx="826">
                  <c:v>6.1829000000000001</c:v>
                </c:pt>
                <c:pt idx="827">
                  <c:v>6.2571000000000003</c:v>
                </c:pt>
                <c:pt idx="828">
                  <c:v>6.1136999999999997</c:v>
                </c:pt>
                <c:pt idx="829">
                  <c:v>6.0339499999999999</c:v>
                </c:pt>
                <c:pt idx="830">
                  <c:v>6.0622499999999997</c:v>
                </c:pt>
                <c:pt idx="831">
                  <c:v>6.1933499999999997</c:v>
                </c:pt>
                <c:pt idx="832">
                  <c:v>6.1382000000000003</c:v>
                </c:pt>
                <c:pt idx="833">
                  <c:v>6.0797999999999996</c:v>
                </c:pt>
                <c:pt idx="834">
                  <c:v>6.02895</c:v>
                </c:pt>
                <c:pt idx="835">
                  <c:v>6.0007999999999999</c:v>
                </c:pt>
                <c:pt idx="836">
                  <c:v>5.9998500000000003</c:v>
                </c:pt>
                <c:pt idx="837">
                  <c:v>6.0100499999999997</c:v>
                </c:pt>
                <c:pt idx="838">
                  <c:v>6.07545</c:v>
                </c:pt>
                <c:pt idx="839">
                  <c:v>6.0796000000000001</c:v>
                </c:pt>
                <c:pt idx="840">
                  <c:v>5.9936999999999996</c:v>
                </c:pt>
                <c:pt idx="841">
                  <c:v>6.0038</c:v>
                </c:pt>
                <c:pt idx="842">
                  <c:v>6.0218499999999997</c:v>
                </c:pt>
                <c:pt idx="843">
                  <c:v>6.0915499999999998</c:v>
                </c:pt>
                <c:pt idx="844">
                  <c:v>6.0546499999999996</c:v>
                </c:pt>
                <c:pt idx="845">
                  <c:v>6.0528000000000004</c:v>
                </c:pt>
                <c:pt idx="846">
                  <c:v>5.9834500000000004</c:v>
                </c:pt>
                <c:pt idx="847">
                  <c:v>5.9166999999999996</c:v>
                </c:pt>
                <c:pt idx="848">
                  <c:v>5.8903499999999998</c:v>
                </c:pt>
                <c:pt idx="849">
                  <c:v>5.9518000000000004</c:v>
                </c:pt>
                <c:pt idx="850">
                  <c:v>5.9097499999999998</c:v>
                </c:pt>
                <c:pt idx="851">
                  <c:v>5.9255000000000004</c:v>
                </c:pt>
                <c:pt idx="852">
                  <c:v>5.9162999999999997</c:v>
                </c:pt>
                <c:pt idx="853">
                  <c:v>5.8571499999999999</c:v>
                </c:pt>
                <c:pt idx="854">
                  <c:v>5.8387000000000002</c:v>
                </c:pt>
                <c:pt idx="855">
                  <c:v>5.8712</c:v>
                </c:pt>
                <c:pt idx="856">
                  <c:v>5.9266500000000004</c:v>
                </c:pt>
                <c:pt idx="857">
                  <c:v>5.8365999999999998</c:v>
                </c:pt>
                <c:pt idx="858">
                  <c:v>5.8037999999999998</c:v>
                </c:pt>
                <c:pt idx="859">
                  <c:v>5.8104500000000003</c:v>
                </c:pt>
                <c:pt idx="860">
                  <c:v>5.7992499999999998</c:v>
                </c:pt>
                <c:pt idx="861">
                  <c:v>5.8263999999999996</c:v>
                </c:pt>
                <c:pt idx="862">
                  <c:v>5.8627500000000001</c:v>
                </c:pt>
                <c:pt idx="863">
                  <c:v>5.8022999999999998</c:v>
                </c:pt>
                <c:pt idx="864">
                  <c:v>5.8019499999999997</c:v>
                </c:pt>
                <c:pt idx="865">
                  <c:v>5.7966499999999996</c:v>
                </c:pt>
                <c:pt idx="866">
                  <c:v>5.7655000000000003</c:v>
                </c:pt>
                <c:pt idx="867">
                  <c:v>5.6678499999999996</c:v>
                </c:pt>
                <c:pt idx="868">
                  <c:v>5.7060500000000003</c:v>
                </c:pt>
                <c:pt idx="869">
                  <c:v>5.6675000000000004</c:v>
                </c:pt>
                <c:pt idx="870">
                  <c:v>5.6307999999999998</c:v>
                </c:pt>
                <c:pt idx="871">
                  <c:v>5.6344000000000003</c:v>
                </c:pt>
                <c:pt idx="872">
                  <c:v>5.6260000000000003</c:v>
                </c:pt>
                <c:pt idx="873">
                  <c:v>5.5636999999999999</c:v>
                </c:pt>
                <c:pt idx="874">
                  <c:v>5.5598000000000001</c:v>
                </c:pt>
                <c:pt idx="875">
                  <c:v>5.6426499999999997</c:v>
                </c:pt>
                <c:pt idx="876">
                  <c:v>5.5799000000000003</c:v>
                </c:pt>
                <c:pt idx="877">
                  <c:v>5.5810000000000004</c:v>
                </c:pt>
                <c:pt idx="878">
                  <c:v>5.5411000000000001</c:v>
                </c:pt>
                <c:pt idx="879">
                  <c:v>5.5411999999999999</c:v>
                </c:pt>
                <c:pt idx="880">
                  <c:v>5.5411999999999999</c:v>
                </c:pt>
                <c:pt idx="881">
                  <c:v>5.5949999999999998</c:v>
                </c:pt>
                <c:pt idx="882">
                  <c:v>5.6433499999999999</c:v>
                </c:pt>
                <c:pt idx="883">
                  <c:v>5.6878500000000001</c:v>
                </c:pt>
                <c:pt idx="884">
                  <c:v>5.6454500000000003</c:v>
                </c:pt>
                <c:pt idx="885">
                  <c:v>5.6978999999999997</c:v>
                </c:pt>
                <c:pt idx="886">
                  <c:v>5.7143499999999996</c:v>
                </c:pt>
                <c:pt idx="887">
                  <c:v>5.7872500000000002</c:v>
                </c:pt>
                <c:pt idx="888">
                  <c:v>5.6794500000000001</c:v>
                </c:pt>
                <c:pt idx="889">
                  <c:v>5.6713500000000003</c:v>
                </c:pt>
                <c:pt idx="890">
                  <c:v>5.6907500000000004</c:v>
                </c:pt>
                <c:pt idx="891">
                  <c:v>5.5843999999999996</c:v>
                </c:pt>
                <c:pt idx="892">
                  <c:v>5.6041999999999996</c:v>
                </c:pt>
                <c:pt idx="893">
                  <c:v>5.5867000000000004</c:v>
                </c:pt>
                <c:pt idx="894">
                  <c:v>5.6294000000000004</c:v>
                </c:pt>
                <c:pt idx="895">
                  <c:v>5.6134000000000004</c:v>
                </c:pt>
                <c:pt idx="896">
                  <c:v>5.5553999999999997</c:v>
                </c:pt>
                <c:pt idx="897">
                  <c:v>5.6211000000000002</c:v>
                </c:pt>
                <c:pt idx="898">
                  <c:v>5.5858499999999998</c:v>
                </c:pt>
                <c:pt idx="899">
                  <c:v>5.6572500000000003</c:v>
                </c:pt>
                <c:pt idx="900">
                  <c:v>5.6711999999999998</c:v>
                </c:pt>
                <c:pt idx="901">
                  <c:v>5.5757500000000002</c:v>
                </c:pt>
                <c:pt idx="902">
                  <c:v>5.6235499999999998</c:v>
                </c:pt>
                <c:pt idx="903">
                  <c:v>5.5990000000000002</c:v>
                </c:pt>
                <c:pt idx="904">
                  <c:v>5.6692499999999999</c:v>
                </c:pt>
                <c:pt idx="905">
                  <c:v>5.6680000000000001</c:v>
                </c:pt>
                <c:pt idx="906">
                  <c:v>5.6787999999999998</c:v>
                </c:pt>
                <c:pt idx="907">
                  <c:v>5.6234000000000002</c:v>
                </c:pt>
                <c:pt idx="908">
                  <c:v>5.5737500000000004</c:v>
                </c:pt>
                <c:pt idx="909">
                  <c:v>5.6166</c:v>
                </c:pt>
                <c:pt idx="910">
                  <c:v>5.6657000000000002</c:v>
                </c:pt>
                <c:pt idx="911">
                  <c:v>5.7128500000000004</c:v>
                </c:pt>
                <c:pt idx="912">
                  <c:v>5.7731500000000002</c:v>
                </c:pt>
                <c:pt idx="913">
                  <c:v>5.7595499999999999</c:v>
                </c:pt>
                <c:pt idx="914">
                  <c:v>5.7594000000000003</c:v>
                </c:pt>
                <c:pt idx="915">
                  <c:v>5.7700500000000003</c:v>
                </c:pt>
                <c:pt idx="916">
                  <c:v>5.782</c:v>
                </c:pt>
                <c:pt idx="917">
                  <c:v>5.8090000000000002</c:v>
                </c:pt>
                <c:pt idx="918">
                  <c:v>5.7409499999999998</c:v>
                </c:pt>
                <c:pt idx="919">
                  <c:v>5.8623500000000002</c:v>
                </c:pt>
                <c:pt idx="920">
                  <c:v>5.8651499999999999</c:v>
                </c:pt>
                <c:pt idx="921">
                  <c:v>5.8528000000000002</c:v>
                </c:pt>
                <c:pt idx="922">
                  <c:v>5.8895499999999998</c:v>
                </c:pt>
                <c:pt idx="923">
                  <c:v>5.8242000000000003</c:v>
                </c:pt>
                <c:pt idx="924">
                  <c:v>5.8217499999999998</c:v>
                </c:pt>
                <c:pt idx="925">
                  <c:v>5.8217499999999998</c:v>
                </c:pt>
                <c:pt idx="926">
                  <c:v>5.7894500000000004</c:v>
                </c:pt>
                <c:pt idx="927">
                  <c:v>5.7805499999999999</c:v>
                </c:pt>
                <c:pt idx="928">
                  <c:v>5.80985</c:v>
                </c:pt>
                <c:pt idx="929">
                  <c:v>5.7767999999999997</c:v>
                </c:pt>
                <c:pt idx="930">
                  <c:v>5.7767999999999997</c:v>
                </c:pt>
                <c:pt idx="931">
                  <c:v>5.7027999999999999</c:v>
                </c:pt>
                <c:pt idx="932">
                  <c:v>5.6955499999999999</c:v>
                </c:pt>
                <c:pt idx="933">
                  <c:v>5.6931000000000003</c:v>
                </c:pt>
                <c:pt idx="934">
                  <c:v>5.7083000000000004</c:v>
                </c:pt>
                <c:pt idx="935">
                  <c:v>5.7007000000000003</c:v>
                </c:pt>
                <c:pt idx="936">
                  <c:v>5.6171499999999996</c:v>
                </c:pt>
                <c:pt idx="937">
                  <c:v>5.62155</c:v>
                </c:pt>
                <c:pt idx="938">
                  <c:v>5.6414999999999997</c:v>
                </c:pt>
                <c:pt idx="939">
                  <c:v>5.6336500000000003</c:v>
                </c:pt>
                <c:pt idx="940">
                  <c:v>5.6814</c:v>
                </c:pt>
                <c:pt idx="941">
                  <c:v>5.6585000000000001</c:v>
                </c:pt>
                <c:pt idx="942">
                  <c:v>5.6977500000000001</c:v>
                </c:pt>
                <c:pt idx="943">
                  <c:v>5.7693500000000002</c:v>
                </c:pt>
                <c:pt idx="944">
                  <c:v>5.8017000000000003</c:v>
                </c:pt>
                <c:pt idx="945">
                  <c:v>5.8052999999999999</c:v>
                </c:pt>
                <c:pt idx="946">
                  <c:v>5.8066500000000003</c:v>
                </c:pt>
                <c:pt idx="947">
                  <c:v>5.8635999999999999</c:v>
                </c:pt>
                <c:pt idx="948">
                  <c:v>5.8583999999999996</c:v>
                </c:pt>
                <c:pt idx="949">
                  <c:v>5.8945499999999997</c:v>
                </c:pt>
                <c:pt idx="950">
                  <c:v>5.8935500000000003</c:v>
                </c:pt>
                <c:pt idx="951">
                  <c:v>5.8891</c:v>
                </c:pt>
                <c:pt idx="952">
                  <c:v>5.8403</c:v>
                </c:pt>
                <c:pt idx="953">
                  <c:v>5.8691000000000004</c:v>
                </c:pt>
                <c:pt idx="954">
                  <c:v>5.9448499999999997</c:v>
                </c:pt>
                <c:pt idx="955">
                  <c:v>5.99085</c:v>
                </c:pt>
                <c:pt idx="956">
                  <c:v>5.9588000000000001</c:v>
                </c:pt>
                <c:pt idx="957">
                  <c:v>5.9340000000000002</c:v>
                </c:pt>
                <c:pt idx="958">
                  <c:v>5.9250999999999996</c:v>
                </c:pt>
                <c:pt idx="959">
                  <c:v>5.9473500000000001</c:v>
                </c:pt>
                <c:pt idx="960">
                  <c:v>5.9174499999999997</c:v>
                </c:pt>
                <c:pt idx="961">
                  <c:v>5.9259000000000004</c:v>
                </c:pt>
                <c:pt idx="962">
                  <c:v>5.8754</c:v>
                </c:pt>
                <c:pt idx="963">
                  <c:v>5.8677000000000001</c:v>
                </c:pt>
                <c:pt idx="964">
                  <c:v>5.92415</c:v>
                </c:pt>
                <c:pt idx="965">
                  <c:v>5.9890999999999996</c:v>
                </c:pt>
                <c:pt idx="966">
                  <c:v>5.9136499999999996</c:v>
                </c:pt>
                <c:pt idx="967">
                  <c:v>5.9169999999999998</c:v>
                </c:pt>
                <c:pt idx="968">
                  <c:v>5.9076500000000003</c:v>
                </c:pt>
                <c:pt idx="969">
                  <c:v>5.9630999999999998</c:v>
                </c:pt>
                <c:pt idx="970">
                  <c:v>5.91045</c:v>
                </c:pt>
                <c:pt idx="971">
                  <c:v>5.9701000000000004</c:v>
                </c:pt>
                <c:pt idx="972">
                  <c:v>5.9508999999999999</c:v>
                </c:pt>
                <c:pt idx="973">
                  <c:v>5.8883999999999999</c:v>
                </c:pt>
                <c:pt idx="974">
                  <c:v>5.92265</c:v>
                </c:pt>
                <c:pt idx="975">
                  <c:v>5.8968999999999996</c:v>
                </c:pt>
                <c:pt idx="976">
                  <c:v>5.8858499999999996</c:v>
                </c:pt>
                <c:pt idx="977">
                  <c:v>5.9162499999999998</c:v>
                </c:pt>
                <c:pt idx="978">
                  <c:v>5.8657500000000002</c:v>
                </c:pt>
                <c:pt idx="979">
                  <c:v>5.8626500000000004</c:v>
                </c:pt>
                <c:pt idx="980">
                  <c:v>5.8350999999999997</c:v>
                </c:pt>
                <c:pt idx="981">
                  <c:v>5.8753500000000001</c:v>
                </c:pt>
                <c:pt idx="982">
                  <c:v>5.8259999999999996</c:v>
                </c:pt>
                <c:pt idx="983">
                  <c:v>5.8188000000000004</c:v>
                </c:pt>
                <c:pt idx="984">
                  <c:v>5.8849999999999998</c:v>
                </c:pt>
                <c:pt idx="985">
                  <c:v>5.8945499999999997</c:v>
                </c:pt>
                <c:pt idx="986">
                  <c:v>5.9534000000000002</c:v>
                </c:pt>
                <c:pt idx="987">
                  <c:v>5.9323499999999996</c:v>
                </c:pt>
                <c:pt idx="988">
                  <c:v>6.0260999999999996</c:v>
                </c:pt>
                <c:pt idx="989">
                  <c:v>6.0608500000000003</c:v>
                </c:pt>
                <c:pt idx="990">
                  <c:v>6.0395000000000003</c:v>
                </c:pt>
                <c:pt idx="991">
                  <c:v>5.9796500000000004</c:v>
                </c:pt>
                <c:pt idx="992">
                  <c:v>5.9859499999999999</c:v>
                </c:pt>
                <c:pt idx="993">
                  <c:v>5.9356999999999998</c:v>
                </c:pt>
                <c:pt idx="994">
                  <c:v>5.9211499999999999</c:v>
                </c:pt>
                <c:pt idx="995">
                  <c:v>5.9211499999999999</c:v>
                </c:pt>
                <c:pt idx="996">
                  <c:v>5.9370000000000003</c:v>
                </c:pt>
                <c:pt idx="997">
                  <c:v>5.9825999999999997</c:v>
                </c:pt>
                <c:pt idx="998">
                  <c:v>5.9715999999999996</c:v>
                </c:pt>
                <c:pt idx="999">
                  <c:v>5.9594500000000004</c:v>
                </c:pt>
                <c:pt idx="1000">
                  <c:v>5.9207000000000001</c:v>
                </c:pt>
                <c:pt idx="1001">
                  <c:v>5.8814500000000001</c:v>
                </c:pt>
                <c:pt idx="1002">
                  <c:v>5.8844500000000002</c:v>
                </c:pt>
                <c:pt idx="1003">
                  <c:v>5.8694499999999996</c:v>
                </c:pt>
                <c:pt idx="1004">
                  <c:v>5.8596500000000002</c:v>
                </c:pt>
                <c:pt idx="1005">
                  <c:v>5.8913500000000001</c:v>
                </c:pt>
                <c:pt idx="1006">
                  <c:v>5.9214500000000001</c:v>
                </c:pt>
                <c:pt idx="1007">
                  <c:v>5.8959999999999999</c:v>
                </c:pt>
                <c:pt idx="1008">
                  <c:v>5.8993500000000001</c:v>
                </c:pt>
                <c:pt idx="1009">
                  <c:v>5.9360999999999997</c:v>
                </c:pt>
                <c:pt idx="1010">
                  <c:v>5.90245</c:v>
                </c:pt>
                <c:pt idx="1011">
                  <c:v>5.8814000000000002</c:v>
                </c:pt>
                <c:pt idx="1012">
                  <c:v>5.8875000000000002</c:v>
                </c:pt>
                <c:pt idx="1013">
                  <c:v>5.9661</c:v>
                </c:pt>
                <c:pt idx="1014">
                  <c:v>5.9175500000000003</c:v>
                </c:pt>
                <c:pt idx="1015">
                  <c:v>5.9051</c:v>
                </c:pt>
                <c:pt idx="1016">
                  <c:v>5.9512999999999998</c:v>
                </c:pt>
                <c:pt idx="1017">
                  <c:v>6.0167000000000002</c:v>
                </c:pt>
                <c:pt idx="1018">
                  <c:v>6.0683999999999996</c:v>
                </c:pt>
                <c:pt idx="1019">
                  <c:v>6.1604000000000001</c:v>
                </c:pt>
                <c:pt idx="1020">
                  <c:v>6.2953999999999999</c:v>
                </c:pt>
                <c:pt idx="1021">
                  <c:v>6.1402999999999999</c:v>
                </c:pt>
                <c:pt idx="1022">
                  <c:v>6.1782500000000002</c:v>
                </c:pt>
                <c:pt idx="1023">
                  <c:v>6.1315</c:v>
                </c:pt>
                <c:pt idx="1024">
                  <c:v>6.1628499999999997</c:v>
                </c:pt>
                <c:pt idx="1025">
                  <c:v>6.2151500000000004</c:v>
                </c:pt>
                <c:pt idx="1026">
                  <c:v>6.2530999999999999</c:v>
                </c:pt>
                <c:pt idx="1027">
                  <c:v>6.2718999999999996</c:v>
                </c:pt>
                <c:pt idx="1028">
                  <c:v>6.4267000000000003</c:v>
                </c:pt>
                <c:pt idx="1029">
                  <c:v>6.5602499999999999</c:v>
                </c:pt>
                <c:pt idx="1030">
                  <c:v>6.4824999999999999</c:v>
                </c:pt>
                <c:pt idx="1031">
                  <c:v>6.4977499999999999</c:v>
                </c:pt>
                <c:pt idx="1032">
                  <c:v>6.6368999999999998</c:v>
                </c:pt>
                <c:pt idx="1033">
                  <c:v>6.5277000000000003</c:v>
                </c:pt>
                <c:pt idx="1034">
                  <c:v>6.4866000000000001</c:v>
                </c:pt>
                <c:pt idx="1035">
                  <c:v>6.4672999999999998</c:v>
                </c:pt>
                <c:pt idx="1036">
                  <c:v>6.4850500000000002</c:v>
                </c:pt>
                <c:pt idx="1037">
                  <c:v>6.4416000000000002</c:v>
                </c:pt>
                <c:pt idx="1038">
                  <c:v>6.5026999999999999</c:v>
                </c:pt>
                <c:pt idx="1039">
                  <c:v>6.4566999999999997</c:v>
                </c:pt>
                <c:pt idx="1040">
                  <c:v>6.5565499999999997</c:v>
                </c:pt>
                <c:pt idx="1041">
                  <c:v>6.6986999999999997</c:v>
                </c:pt>
                <c:pt idx="1042">
                  <c:v>6.7015000000000002</c:v>
                </c:pt>
                <c:pt idx="1043">
                  <c:v>6.5658000000000003</c:v>
                </c:pt>
                <c:pt idx="1044">
                  <c:v>6.49925</c:v>
                </c:pt>
                <c:pt idx="1045">
                  <c:v>6.4782500000000001</c:v>
                </c:pt>
                <c:pt idx="1046">
                  <c:v>6.3888999999999996</c:v>
                </c:pt>
                <c:pt idx="1047">
                  <c:v>6.3728999999999996</c:v>
                </c:pt>
                <c:pt idx="1048">
                  <c:v>6.4038500000000003</c:v>
                </c:pt>
                <c:pt idx="1049">
                  <c:v>6.3853999999999997</c:v>
                </c:pt>
                <c:pt idx="1050">
                  <c:v>6.3559000000000001</c:v>
                </c:pt>
                <c:pt idx="1051">
                  <c:v>6.3627000000000002</c:v>
                </c:pt>
                <c:pt idx="1052">
                  <c:v>6.4641000000000002</c:v>
                </c:pt>
                <c:pt idx="1053">
                  <c:v>6.50725</c:v>
                </c:pt>
                <c:pt idx="1054">
                  <c:v>6.4960000000000004</c:v>
                </c:pt>
                <c:pt idx="1055">
                  <c:v>6.4840499999999999</c:v>
                </c:pt>
                <c:pt idx="1056">
                  <c:v>6.4097999999999997</c:v>
                </c:pt>
                <c:pt idx="1057">
                  <c:v>6.4990500000000004</c:v>
                </c:pt>
                <c:pt idx="1058">
                  <c:v>6.5031499999999998</c:v>
                </c:pt>
                <c:pt idx="1059">
                  <c:v>6.4943999999999997</c:v>
                </c:pt>
                <c:pt idx="1060">
                  <c:v>6.42225</c:v>
                </c:pt>
                <c:pt idx="1061">
                  <c:v>6.4318</c:v>
                </c:pt>
                <c:pt idx="1062">
                  <c:v>6.3553499999999996</c:v>
                </c:pt>
                <c:pt idx="1063">
                  <c:v>6.4028499999999999</c:v>
                </c:pt>
                <c:pt idx="1064">
                  <c:v>6.3625999999999996</c:v>
                </c:pt>
                <c:pt idx="1065">
                  <c:v>6.3692000000000002</c:v>
                </c:pt>
                <c:pt idx="1066">
                  <c:v>6.3564999999999996</c:v>
                </c:pt>
                <c:pt idx="1067">
                  <c:v>6.2739500000000001</c:v>
                </c:pt>
                <c:pt idx="1068">
                  <c:v>6.2350000000000003</c:v>
                </c:pt>
                <c:pt idx="1069">
                  <c:v>6.2027999999999999</c:v>
                </c:pt>
                <c:pt idx="1070">
                  <c:v>6.2421499999999996</c:v>
                </c:pt>
                <c:pt idx="1071">
                  <c:v>6.3014999999999999</c:v>
                </c:pt>
                <c:pt idx="1072">
                  <c:v>6.3124500000000001</c:v>
                </c:pt>
                <c:pt idx="1073">
                  <c:v>6.2462499999999999</c:v>
                </c:pt>
                <c:pt idx="1074">
                  <c:v>6.1776999999999997</c:v>
                </c:pt>
                <c:pt idx="1075">
                  <c:v>6.21835</c:v>
                </c:pt>
                <c:pt idx="1076">
                  <c:v>6.1952999999999996</c:v>
                </c:pt>
                <c:pt idx="1077">
                  <c:v>6.1604999999999999</c:v>
                </c:pt>
                <c:pt idx="1078">
                  <c:v>6.14785</c:v>
                </c:pt>
                <c:pt idx="1079">
                  <c:v>6.0940000000000003</c:v>
                </c:pt>
                <c:pt idx="1080">
                  <c:v>6.0732999999999997</c:v>
                </c:pt>
                <c:pt idx="1081">
                  <c:v>5.9661499999999998</c:v>
                </c:pt>
                <c:pt idx="1082">
                  <c:v>5.9641500000000001</c:v>
                </c:pt>
                <c:pt idx="1083">
                  <c:v>5.9989499999999998</c:v>
                </c:pt>
                <c:pt idx="1084">
                  <c:v>6.0044000000000004</c:v>
                </c:pt>
                <c:pt idx="1085">
                  <c:v>5.9557000000000002</c:v>
                </c:pt>
                <c:pt idx="1086">
                  <c:v>5.9582499999999996</c:v>
                </c:pt>
                <c:pt idx="1087">
                  <c:v>6.0602</c:v>
                </c:pt>
                <c:pt idx="1088">
                  <c:v>6.1715499999999999</c:v>
                </c:pt>
                <c:pt idx="1089">
                  <c:v>6.1633500000000003</c:v>
                </c:pt>
                <c:pt idx="1090">
                  <c:v>6.2122999999999999</c:v>
                </c:pt>
                <c:pt idx="1091">
                  <c:v>6.1315499999999998</c:v>
                </c:pt>
                <c:pt idx="1092">
                  <c:v>6.1371500000000001</c:v>
                </c:pt>
                <c:pt idx="1093">
                  <c:v>6.1569500000000001</c:v>
                </c:pt>
                <c:pt idx="1094">
                  <c:v>6.1574999999999998</c:v>
                </c:pt>
                <c:pt idx="1095">
                  <c:v>6.2541500000000001</c:v>
                </c:pt>
                <c:pt idx="1096">
                  <c:v>6.2473999999999998</c:v>
                </c:pt>
                <c:pt idx="1097">
                  <c:v>6.2959500000000004</c:v>
                </c:pt>
                <c:pt idx="1098">
                  <c:v>6.3669000000000002</c:v>
                </c:pt>
                <c:pt idx="1099">
                  <c:v>6.2778</c:v>
                </c:pt>
                <c:pt idx="1100">
                  <c:v>6.2926500000000001</c:v>
                </c:pt>
                <c:pt idx="1101">
                  <c:v>6.2889499999999998</c:v>
                </c:pt>
                <c:pt idx="1102">
                  <c:v>6.2936500000000004</c:v>
                </c:pt>
                <c:pt idx="1103">
                  <c:v>6.1720499999999996</c:v>
                </c:pt>
                <c:pt idx="1104">
                  <c:v>6.1564500000000004</c:v>
                </c:pt>
                <c:pt idx="1105">
                  <c:v>6.1304499999999997</c:v>
                </c:pt>
                <c:pt idx="1106">
                  <c:v>6.1181000000000001</c:v>
                </c:pt>
                <c:pt idx="1107">
                  <c:v>6.2133000000000003</c:v>
                </c:pt>
                <c:pt idx="1108">
                  <c:v>6.1806999999999999</c:v>
                </c:pt>
                <c:pt idx="1109">
                  <c:v>6.1842499999999996</c:v>
                </c:pt>
                <c:pt idx="1110">
                  <c:v>6.1828000000000003</c:v>
                </c:pt>
                <c:pt idx="1111">
                  <c:v>6.1146500000000001</c:v>
                </c:pt>
                <c:pt idx="1112">
                  <c:v>6.0521000000000003</c:v>
                </c:pt>
                <c:pt idx="1113">
                  <c:v>6.0709999999999997</c:v>
                </c:pt>
                <c:pt idx="1114">
                  <c:v>6.0974500000000003</c:v>
                </c:pt>
                <c:pt idx="1115">
                  <c:v>6.0988499999999997</c:v>
                </c:pt>
                <c:pt idx="1116">
                  <c:v>6.0487500000000001</c:v>
                </c:pt>
                <c:pt idx="1117">
                  <c:v>6.0221</c:v>
                </c:pt>
                <c:pt idx="1118">
                  <c:v>5.8848500000000001</c:v>
                </c:pt>
                <c:pt idx="1119">
                  <c:v>5.9387499999999998</c:v>
                </c:pt>
                <c:pt idx="1120">
                  <c:v>5.8814000000000002</c:v>
                </c:pt>
                <c:pt idx="1121">
                  <c:v>5.8996500000000003</c:v>
                </c:pt>
                <c:pt idx="1122">
                  <c:v>5.875</c:v>
                </c:pt>
                <c:pt idx="1123">
                  <c:v>5.8597999999999999</c:v>
                </c:pt>
                <c:pt idx="1124">
                  <c:v>5.8562000000000003</c:v>
                </c:pt>
                <c:pt idx="1125">
                  <c:v>5.8548999999999998</c:v>
                </c:pt>
                <c:pt idx="1126">
                  <c:v>5.8749000000000002</c:v>
                </c:pt>
                <c:pt idx="1127">
                  <c:v>5.8121999999999998</c:v>
                </c:pt>
                <c:pt idx="1128">
                  <c:v>5.79535</c:v>
                </c:pt>
                <c:pt idx="1129">
                  <c:v>5.8144999999999998</c:v>
                </c:pt>
                <c:pt idx="1130">
                  <c:v>5.8290499999999996</c:v>
                </c:pt>
                <c:pt idx="1131">
                  <c:v>5.8464999999999998</c:v>
                </c:pt>
                <c:pt idx="1132">
                  <c:v>5.8887</c:v>
                </c:pt>
                <c:pt idx="1133">
                  <c:v>5.7983500000000001</c:v>
                </c:pt>
                <c:pt idx="1134">
                  <c:v>5.7388500000000002</c:v>
                </c:pt>
                <c:pt idx="1135">
                  <c:v>5.7883500000000003</c:v>
                </c:pt>
                <c:pt idx="1136">
                  <c:v>5.8283500000000004</c:v>
                </c:pt>
                <c:pt idx="1137">
                  <c:v>5.9161999999999999</c:v>
                </c:pt>
                <c:pt idx="1138">
                  <c:v>5.8361999999999998</c:v>
                </c:pt>
                <c:pt idx="1139">
                  <c:v>5.8108000000000004</c:v>
                </c:pt>
                <c:pt idx="1140">
                  <c:v>5.8095499999999998</c:v>
                </c:pt>
                <c:pt idx="1141">
                  <c:v>5.7985499999999996</c:v>
                </c:pt>
                <c:pt idx="1142">
                  <c:v>5.8680000000000003</c:v>
                </c:pt>
                <c:pt idx="1143">
                  <c:v>5.9055499999999999</c:v>
                </c:pt>
                <c:pt idx="1144">
                  <c:v>5.8910999999999998</c:v>
                </c:pt>
                <c:pt idx="1145">
                  <c:v>5.8891</c:v>
                </c:pt>
                <c:pt idx="1146">
                  <c:v>5.87</c:v>
                </c:pt>
                <c:pt idx="1147">
                  <c:v>5.8487499999999999</c:v>
                </c:pt>
                <c:pt idx="1148">
                  <c:v>5.8515499999999996</c:v>
                </c:pt>
                <c:pt idx="1149">
                  <c:v>5.7316500000000001</c:v>
                </c:pt>
                <c:pt idx="1150">
                  <c:v>5.7663500000000001</c:v>
                </c:pt>
                <c:pt idx="1151">
                  <c:v>5.8113000000000001</c:v>
                </c:pt>
                <c:pt idx="1152">
                  <c:v>5.7930000000000001</c:v>
                </c:pt>
                <c:pt idx="1153">
                  <c:v>5.9006499999999997</c:v>
                </c:pt>
                <c:pt idx="1154">
                  <c:v>5.9320500000000003</c:v>
                </c:pt>
                <c:pt idx="1155">
                  <c:v>5.9485999999999999</c:v>
                </c:pt>
                <c:pt idx="1156">
                  <c:v>5.9911000000000003</c:v>
                </c:pt>
                <c:pt idx="1157">
                  <c:v>6.0435999999999996</c:v>
                </c:pt>
                <c:pt idx="1158">
                  <c:v>6.0266999999999999</c:v>
                </c:pt>
                <c:pt idx="1159">
                  <c:v>6.0092999999999996</c:v>
                </c:pt>
                <c:pt idx="1160">
                  <c:v>5.9845499999999996</c:v>
                </c:pt>
                <c:pt idx="1161">
                  <c:v>6.0234500000000004</c:v>
                </c:pt>
                <c:pt idx="1162">
                  <c:v>6.0906000000000002</c:v>
                </c:pt>
                <c:pt idx="1163">
                  <c:v>6.0735000000000001</c:v>
                </c:pt>
                <c:pt idx="1164">
                  <c:v>6.0744999999999996</c:v>
                </c:pt>
                <c:pt idx="1165">
                  <c:v>6.1732500000000003</c:v>
                </c:pt>
                <c:pt idx="1166">
                  <c:v>6.2114500000000001</c:v>
                </c:pt>
                <c:pt idx="1167">
                  <c:v>6.2100999999999997</c:v>
                </c:pt>
                <c:pt idx="1168">
                  <c:v>6.1936499999999999</c:v>
                </c:pt>
                <c:pt idx="1169">
                  <c:v>6.09565</c:v>
                </c:pt>
                <c:pt idx="1170">
                  <c:v>5.9843999999999999</c:v>
                </c:pt>
                <c:pt idx="1171">
                  <c:v>6.0122999999999998</c:v>
                </c:pt>
                <c:pt idx="1172">
                  <c:v>5.9673999999999996</c:v>
                </c:pt>
                <c:pt idx="1173">
                  <c:v>6.0381</c:v>
                </c:pt>
                <c:pt idx="1174">
                  <c:v>6.0610499999999998</c:v>
                </c:pt>
                <c:pt idx="1175">
                  <c:v>6.0037000000000003</c:v>
                </c:pt>
                <c:pt idx="1176">
                  <c:v>5.9372499999999997</c:v>
                </c:pt>
                <c:pt idx="1177">
                  <c:v>5.8934499999999996</c:v>
                </c:pt>
                <c:pt idx="1178">
                  <c:v>5.9279999999999999</c:v>
                </c:pt>
                <c:pt idx="1179">
                  <c:v>5.9715999999999996</c:v>
                </c:pt>
                <c:pt idx="1180">
                  <c:v>5.9898999999999996</c:v>
                </c:pt>
                <c:pt idx="1181">
                  <c:v>5.9991000000000003</c:v>
                </c:pt>
                <c:pt idx="1182">
                  <c:v>5.9800500000000003</c:v>
                </c:pt>
                <c:pt idx="1183">
                  <c:v>5.9969000000000001</c:v>
                </c:pt>
                <c:pt idx="1184">
                  <c:v>5.9911500000000002</c:v>
                </c:pt>
                <c:pt idx="1185">
                  <c:v>5.9743000000000004</c:v>
                </c:pt>
                <c:pt idx="1186">
                  <c:v>5.9621000000000004</c:v>
                </c:pt>
                <c:pt idx="1187">
                  <c:v>5.95045</c:v>
                </c:pt>
                <c:pt idx="1188">
                  <c:v>5.9429999999999996</c:v>
                </c:pt>
                <c:pt idx="1189">
                  <c:v>5.8891999999999998</c:v>
                </c:pt>
                <c:pt idx="1190">
                  <c:v>5.8125</c:v>
                </c:pt>
                <c:pt idx="1191">
                  <c:v>5.8285499999999999</c:v>
                </c:pt>
                <c:pt idx="1192">
                  <c:v>5.8630500000000003</c:v>
                </c:pt>
                <c:pt idx="1193">
                  <c:v>5.9257999999999997</c:v>
                </c:pt>
                <c:pt idx="1194">
                  <c:v>5.9556500000000003</c:v>
                </c:pt>
                <c:pt idx="1195">
                  <c:v>5.9539499999999999</c:v>
                </c:pt>
                <c:pt idx="1196">
                  <c:v>5.9707999999999997</c:v>
                </c:pt>
                <c:pt idx="1197">
                  <c:v>5.9762000000000004</c:v>
                </c:pt>
                <c:pt idx="1198">
                  <c:v>5.9126500000000002</c:v>
                </c:pt>
                <c:pt idx="1199">
                  <c:v>5.8627500000000001</c:v>
                </c:pt>
                <c:pt idx="1200">
                  <c:v>5.8626500000000004</c:v>
                </c:pt>
                <c:pt idx="1201">
                  <c:v>5.8586499999999999</c:v>
                </c:pt>
                <c:pt idx="1202">
                  <c:v>5.8363500000000004</c:v>
                </c:pt>
                <c:pt idx="1203">
                  <c:v>5.7989499999999996</c:v>
                </c:pt>
                <c:pt idx="1204">
                  <c:v>5.8857499999999998</c:v>
                </c:pt>
                <c:pt idx="1205">
                  <c:v>5.8029500000000001</c:v>
                </c:pt>
                <c:pt idx="1206">
                  <c:v>5.7657999999999996</c:v>
                </c:pt>
                <c:pt idx="1207">
                  <c:v>5.7659500000000001</c:v>
                </c:pt>
                <c:pt idx="1208">
                  <c:v>5.7523499999999999</c:v>
                </c:pt>
                <c:pt idx="1209">
                  <c:v>5.7777000000000003</c:v>
                </c:pt>
                <c:pt idx="1210">
                  <c:v>5.8081500000000004</c:v>
                </c:pt>
                <c:pt idx="1211">
                  <c:v>5.7759499999999999</c:v>
                </c:pt>
                <c:pt idx="1212">
                  <c:v>5.7116499999999997</c:v>
                </c:pt>
                <c:pt idx="1213">
                  <c:v>5.7315500000000004</c:v>
                </c:pt>
                <c:pt idx="1214">
                  <c:v>5.7439999999999998</c:v>
                </c:pt>
                <c:pt idx="1215">
                  <c:v>5.7629999999999999</c:v>
                </c:pt>
                <c:pt idx="1216">
                  <c:v>5.7871499999999996</c:v>
                </c:pt>
                <c:pt idx="1217">
                  <c:v>5.7477</c:v>
                </c:pt>
                <c:pt idx="1218">
                  <c:v>5.7591000000000001</c:v>
                </c:pt>
                <c:pt idx="1219">
                  <c:v>5.8361499999999999</c:v>
                </c:pt>
                <c:pt idx="1220">
                  <c:v>5.8484499999999997</c:v>
                </c:pt>
                <c:pt idx="1221">
                  <c:v>5.8472499999999998</c:v>
                </c:pt>
                <c:pt idx="1222">
                  <c:v>5.8158500000000002</c:v>
                </c:pt>
                <c:pt idx="1223">
                  <c:v>5.78085</c:v>
                </c:pt>
                <c:pt idx="1224">
                  <c:v>5.7288500000000004</c:v>
                </c:pt>
                <c:pt idx="1225">
                  <c:v>5.6898499999999999</c:v>
                </c:pt>
                <c:pt idx="1226">
                  <c:v>5.6937499999999996</c:v>
                </c:pt>
                <c:pt idx="1227">
                  <c:v>5.6684999999999999</c:v>
                </c:pt>
                <c:pt idx="1228">
                  <c:v>5.6274499999999996</c:v>
                </c:pt>
                <c:pt idx="1229">
                  <c:v>5.6119500000000002</c:v>
                </c:pt>
                <c:pt idx="1230">
                  <c:v>5.6561500000000002</c:v>
                </c:pt>
                <c:pt idx="1231">
                  <c:v>5.60025</c:v>
                </c:pt>
                <c:pt idx="1232">
                  <c:v>5.5635500000000002</c:v>
                </c:pt>
                <c:pt idx="1233">
                  <c:v>5.5560999999999998</c:v>
                </c:pt>
                <c:pt idx="1234">
                  <c:v>5.5856500000000002</c:v>
                </c:pt>
                <c:pt idx="1235">
                  <c:v>5.56365</c:v>
                </c:pt>
                <c:pt idx="1236">
                  <c:v>5.5322500000000003</c:v>
                </c:pt>
                <c:pt idx="1237">
                  <c:v>5.5773000000000001</c:v>
                </c:pt>
                <c:pt idx="1238">
                  <c:v>5.5656499999999998</c:v>
                </c:pt>
                <c:pt idx="1239">
                  <c:v>5.6512000000000002</c:v>
                </c:pt>
                <c:pt idx="1240">
                  <c:v>5.6436999999999999</c:v>
                </c:pt>
                <c:pt idx="1241">
                  <c:v>5.6075999999999997</c:v>
                </c:pt>
                <c:pt idx="1242">
                  <c:v>5.6581999999999999</c:v>
                </c:pt>
                <c:pt idx="1243">
                  <c:v>5.6708499999999997</c:v>
                </c:pt>
                <c:pt idx="1244">
                  <c:v>5.6559499999999998</c:v>
                </c:pt>
                <c:pt idx="1245">
                  <c:v>5.5971500000000001</c:v>
                </c:pt>
                <c:pt idx="1246">
                  <c:v>5.5602999999999998</c:v>
                </c:pt>
                <c:pt idx="1247">
                  <c:v>5.5697999999999999</c:v>
                </c:pt>
                <c:pt idx="1248">
                  <c:v>5.5907999999999998</c:v>
                </c:pt>
                <c:pt idx="1249">
                  <c:v>5.5411000000000001</c:v>
                </c:pt>
                <c:pt idx="1250">
                  <c:v>5.5769000000000002</c:v>
                </c:pt>
                <c:pt idx="1251">
                  <c:v>5.5824499999999997</c:v>
                </c:pt>
                <c:pt idx="1252">
                  <c:v>5.6144499999999997</c:v>
                </c:pt>
                <c:pt idx="1253">
                  <c:v>5.5877999999999997</c:v>
                </c:pt>
                <c:pt idx="1254">
                  <c:v>5.5317499999999997</c:v>
                </c:pt>
                <c:pt idx="1255">
                  <c:v>5.5164</c:v>
                </c:pt>
                <c:pt idx="1256">
                  <c:v>5.4985999999999997</c:v>
                </c:pt>
                <c:pt idx="1257">
                  <c:v>5.4836</c:v>
                </c:pt>
                <c:pt idx="1258">
                  <c:v>5.4413</c:v>
                </c:pt>
                <c:pt idx="1259">
                  <c:v>5.4667000000000003</c:v>
                </c:pt>
                <c:pt idx="1260">
                  <c:v>5.4061500000000002</c:v>
                </c:pt>
                <c:pt idx="1261">
                  <c:v>5.4255500000000003</c:v>
                </c:pt>
                <c:pt idx="1262">
                  <c:v>5.4570999999999996</c:v>
                </c:pt>
                <c:pt idx="1263">
                  <c:v>5.4250999999999996</c:v>
                </c:pt>
                <c:pt idx="1264">
                  <c:v>5.4176500000000001</c:v>
                </c:pt>
                <c:pt idx="1265">
                  <c:v>5.3915499999999996</c:v>
                </c:pt>
                <c:pt idx="1266">
                  <c:v>5.4995000000000003</c:v>
                </c:pt>
                <c:pt idx="1267">
                  <c:v>5.4439000000000002</c:v>
                </c:pt>
                <c:pt idx="1268">
                  <c:v>5.3598999999999997</c:v>
                </c:pt>
                <c:pt idx="1269">
                  <c:v>5.3557499999999996</c:v>
                </c:pt>
                <c:pt idx="1270">
                  <c:v>5.3557499999999996</c:v>
                </c:pt>
                <c:pt idx="1271">
                  <c:v>5.3650500000000001</c:v>
                </c:pt>
                <c:pt idx="1272">
                  <c:v>5.3196000000000003</c:v>
                </c:pt>
                <c:pt idx="1273">
                  <c:v>5.3287000000000004</c:v>
                </c:pt>
                <c:pt idx="1274">
                  <c:v>5.2637</c:v>
                </c:pt>
                <c:pt idx="1275">
                  <c:v>5.2390499999999998</c:v>
                </c:pt>
                <c:pt idx="1276">
                  <c:v>5.2203999999999997</c:v>
                </c:pt>
                <c:pt idx="1277">
                  <c:v>5.2575500000000002</c:v>
                </c:pt>
                <c:pt idx="1278">
                  <c:v>5.3047000000000004</c:v>
                </c:pt>
                <c:pt idx="1279">
                  <c:v>5.4398499999999999</c:v>
                </c:pt>
                <c:pt idx="1280">
                  <c:v>5.4553500000000001</c:v>
                </c:pt>
                <c:pt idx="1281">
                  <c:v>5.5160999999999998</c:v>
                </c:pt>
                <c:pt idx="1282">
                  <c:v>5.4423500000000002</c:v>
                </c:pt>
                <c:pt idx="1283">
                  <c:v>5.4678000000000004</c:v>
                </c:pt>
                <c:pt idx="1284">
                  <c:v>5.5315000000000003</c:v>
                </c:pt>
                <c:pt idx="1285">
                  <c:v>5.5269500000000003</c:v>
                </c:pt>
                <c:pt idx="1286">
                  <c:v>5.5298999999999996</c:v>
                </c:pt>
                <c:pt idx="1287">
                  <c:v>5.6056499999999998</c:v>
                </c:pt>
                <c:pt idx="1288">
                  <c:v>5.5580499999999997</c:v>
                </c:pt>
                <c:pt idx="1289">
                  <c:v>5.5394500000000004</c:v>
                </c:pt>
                <c:pt idx="1290">
                  <c:v>5.5474500000000004</c:v>
                </c:pt>
                <c:pt idx="1291">
                  <c:v>5.6169500000000001</c:v>
                </c:pt>
                <c:pt idx="1292">
                  <c:v>5.5678000000000001</c:v>
                </c:pt>
                <c:pt idx="1293">
                  <c:v>5.5745500000000003</c:v>
                </c:pt>
                <c:pt idx="1294">
                  <c:v>5.5232999999999999</c:v>
                </c:pt>
                <c:pt idx="1295">
                  <c:v>5.4318</c:v>
                </c:pt>
                <c:pt idx="1296">
                  <c:v>5.4405000000000001</c:v>
                </c:pt>
                <c:pt idx="1297">
                  <c:v>5.3954000000000004</c:v>
                </c:pt>
                <c:pt idx="1298">
                  <c:v>5.3760000000000003</c:v>
                </c:pt>
                <c:pt idx="1299">
                  <c:v>5.3870500000000003</c:v>
                </c:pt>
                <c:pt idx="1300">
                  <c:v>5.3472999999999997</c:v>
                </c:pt>
                <c:pt idx="1301">
                  <c:v>5.3638000000000003</c:v>
                </c:pt>
                <c:pt idx="1302">
                  <c:v>5.3395999999999999</c:v>
                </c:pt>
                <c:pt idx="1303">
                  <c:v>5.3869499999999997</c:v>
                </c:pt>
                <c:pt idx="1304">
                  <c:v>5.4281499999999996</c:v>
                </c:pt>
                <c:pt idx="1305">
                  <c:v>5.4776499999999997</c:v>
                </c:pt>
                <c:pt idx="1306">
                  <c:v>5.4367000000000001</c:v>
                </c:pt>
                <c:pt idx="1307">
                  <c:v>5.3870500000000003</c:v>
                </c:pt>
                <c:pt idx="1308">
                  <c:v>5.4901999999999997</c:v>
                </c:pt>
                <c:pt idx="1309">
                  <c:v>5.5400499999999999</c:v>
                </c:pt>
                <c:pt idx="1310">
                  <c:v>5.5251999999999999</c:v>
                </c:pt>
                <c:pt idx="1311">
                  <c:v>5.5355499999999997</c:v>
                </c:pt>
                <c:pt idx="1312">
                  <c:v>5.5080999999999998</c:v>
                </c:pt>
                <c:pt idx="1313">
                  <c:v>5.4363000000000001</c:v>
                </c:pt>
                <c:pt idx="1314">
                  <c:v>5.5277000000000003</c:v>
                </c:pt>
                <c:pt idx="1315">
                  <c:v>5.4958999999999998</c:v>
                </c:pt>
                <c:pt idx="1316">
                  <c:v>5.4691999999999998</c:v>
                </c:pt>
                <c:pt idx="1317">
                  <c:v>5.4337499999999999</c:v>
                </c:pt>
                <c:pt idx="1318">
                  <c:v>5.4076500000000003</c:v>
                </c:pt>
                <c:pt idx="1319">
                  <c:v>5.3654500000000001</c:v>
                </c:pt>
                <c:pt idx="1320">
                  <c:v>5.3785499999999997</c:v>
                </c:pt>
                <c:pt idx="1321">
                  <c:v>5.3526499999999997</c:v>
                </c:pt>
                <c:pt idx="1322">
                  <c:v>5.3428500000000003</c:v>
                </c:pt>
                <c:pt idx="1323">
                  <c:v>5.4168000000000003</c:v>
                </c:pt>
                <c:pt idx="1324">
                  <c:v>5.3805500000000004</c:v>
                </c:pt>
                <c:pt idx="1325">
                  <c:v>5.4279000000000002</c:v>
                </c:pt>
                <c:pt idx="1326">
                  <c:v>5.5428499999999996</c:v>
                </c:pt>
                <c:pt idx="1327">
                  <c:v>5.58345</c:v>
                </c:pt>
                <c:pt idx="1328">
                  <c:v>5.5095499999999999</c:v>
                </c:pt>
                <c:pt idx="1329">
                  <c:v>5.5484</c:v>
                </c:pt>
                <c:pt idx="1330">
                  <c:v>5.5694499999999998</c:v>
                </c:pt>
                <c:pt idx="1331">
                  <c:v>5.60745</c:v>
                </c:pt>
                <c:pt idx="1332">
                  <c:v>5.5145999999999997</c:v>
                </c:pt>
                <c:pt idx="1333">
                  <c:v>5.4861000000000004</c:v>
                </c:pt>
                <c:pt idx="1334">
                  <c:v>5.41845</c:v>
                </c:pt>
                <c:pt idx="1335">
                  <c:v>5.4143499999999998</c:v>
                </c:pt>
                <c:pt idx="1336">
                  <c:v>5.4140499999999996</c:v>
                </c:pt>
                <c:pt idx="1337">
                  <c:v>5.3619500000000002</c:v>
                </c:pt>
                <c:pt idx="1338">
                  <c:v>5.3936500000000001</c:v>
                </c:pt>
                <c:pt idx="1339">
                  <c:v>5.4088500000000002</c:v>
                </c:pt>
                <c:pt idx="1340">
                  <c:v>5.39595</c:v>
                </c:pt>
                <c:pt idx="1341">
                  <c:v>5.4179500000000003</c:v>
                </c:pt>
                <c:pt idx="1342">
                  <c:v>5.3929999999999998</c:v>
                </c:pt>
                <c:pt idx="1343">
                  <c:v>5.3793499999999996</c:v>
                </c:pt>
                <c:pt idx="1344">
                  <c:v>5.4709500000000002</c:v>
                </c:pt>
                <c:pt idx="1345">
                  <c:v>5.4943</c:v>
                </c:pt>
                <c:pt idx="1346">
                  <c:v>5.4930000000000003</c:v>
                </c:pt>
                <c:pt idx="1347">
                  <c:v>5.5148000000000001</c:v>
                </c:pt>
                <c:pt idx="1348">
                  <c:v>5.5202999999999998</c:v>
                </c:pt>
                <c:pt idx="1349">
                  <c:v>5.5118999999999998</c:v>
                </c:pt>
                <c:pt idx="1350">
                  <c:v>5.5307500000000003</c:v>
                </c:pt>
                <c:pt idx="1351">
                  <c:v>5.4403499999999996</c:v>
                </c:pt>
                <c:pt idx="1352">
                  <c:v>5.4420999999999999</c:v>
                </c:pt>
                <c:pt idx="1353">
                  <c:v>5.3836500000000003</c:v>
                </c:pt>
                <c:pt idx="1354">
                  <c:v>5.4737</c:v>
                </c:pt>
                <c:pt idx="1355">
                  <c:v>5.4500500000000001</c:v>
                </c:pt>
                <c:pt idx="1356">
                  <c:v>5.4520499999999998</c:v>
                </c:pt>
                <c:pt idx="1357">
                  <c:v>5.4549500000000002</c:v>
                </c:pt>
                <c:pt idx="1358">
                  <c:v>5.4299499999999998</c:v>
                </c:pt>
                <c:pt idx="1359">
                  <c:v>5.4272499999999999</c:v>
                </c:pt>
                <c:pt idx="1360">
                  <c:v>5.4202000000000004</c:v>
                </c:pt>
                <c:pt idx="1361">
                  <c:v>5.3398500000000002</c:v>
                </c:pt>
                <c:pt idx="1362">
                  <c:v>5.3694499999999996</c:v>
                </c:pt>
                <c:pt idx="1363">
                  <c:v>5.3490000000000002</c:v>
                </c:pt>
                <c:pt idx="1364">
                  <c:v>5.3960499999999998</c:v>
                </c:pt>
                <c:pt idx="1365">
                  <c:v>5.3982999999999999</c:v>
                </c:pt>
                <c:pt idx="1366">
                  <c:v>5.4333999999999998</c:v>
                </c:pt>
                <c:pt idx="1367">
                  <c:v>5.3521999999999998</c:v>
                </c:pt>
                <c:pt idx="1368">
                  <c:v>5.3872499999999999</c:v>
                </c:pt>
                <c:pt idx="1369">
                  <c:v>5.3837999999999999</c:v>
                </c:pt>
                <c:pt idx="1370">
                  <c:v>5.4808500000000002</c:v>
                </c:pt>
                <c:pt idx="1371">
                  <c:v>5.6172000000000004</c:v>
                </c:pt>
                <c:pt idx="1372">
                  <c:v>5.6528999999999998</c:v>
                </c:pt>
                <c:pt idx="1373">
                  <c:v>5.6961500000000003</c:v>
                </c:pt>
                <c:pt idx="1374">
                  <c:v>5.5928500000000003</c:v>
                </c:pt>
                <c:pt idx="1375">
                  <c:v>5.5896499999999998</c:v>
                </c:pt>
                <c:pt idx="1376">
                  <c:v>5.7148000000000003</c:v>
                </c:pt>
                <c:pt idx="1377">
                  <c:v>5.6436999999999999</c:v>
                </c:pt>
                <c:pt idx="1378">
                  <c:v>5.6738</c:v>
                </c:pt>
                <c:pt idx="1379">
                  <c:v>5.8519500000000004</c:v>
                </c:pt>
                <c:pt idx="1380">
                  <c:v>5.8201999999999998</c:v>
                </c:pt>
                <c:pt idx="1381">
                  <c:v>5.8026499999999999</c:v>
                </c:pt>
                <c:pt idx="1382">
                  <c:v>5.7198000000000002</c:v>
                </c:pt>
                <c:pt idx="1383">
                  <c:v>5.7618499999999999</c:v>
                </c:pt>
                <c:pt idx="1384">
                  <c:v>5.7549999999999999</c:v>
                </c:pt>
                <c:pt idx="1385">
                  <c:v>5.8710000000000004</c:v>
                </c:pt>
                <c:pt idx="1386">
                  <c:v>5.87615</c:v>
                </c:pt>
                <c:pt idx="1387">
                  <c:v>5.9192</c:v>
                </c:pt>
                <c:pt idx="1388">
                  <c:v>5.8956</c:v>
                </c:pt>
                <c:pt idx="1389">
                  <c:v>5.8609</c:v>
                </c:pt>
                <c:pt idx="1390">
                  <c:v>5.7999000000000001</c:v>
                </c:pt>
                <c:pt idx="1391">
                  <c:v>5.7013999999999996</c:v>
                </c:pt>
                <c:pt idx="1392">
                  <c:v>5.6993499999999999</c:v>
                </c:pt>
                <c:pt idx="1393">
                  <c:v>5.6226000000000003</c:v>
                </c:pt>
                <c:pt idx="1394">
                  <c:v>5.6529999999999996</c:v>
                </c:pt>
                <c:pt idx="1395">
                  <c:v>5.5781499999999999</c:v>
                </c:pt>
                <c:pt idx="1396">
                  <c:v>5.6102499999999997</c:v>
                </c:pt>
                <c:pt idx="1397">
                  <c:v>5.6532999999999998</c:v>
                </c:pt>
                <c:pt idx="1398">
                  <c:v>5.5858499999999998</c:v>
                </c:pt>
                <c:pt idx="1399">
                  <c:v>5.6326499999999999</c:v>
                </c:pt>
                <c:pt idx="1400">
                  <c:v>5.5372000000000003</c:v>
                </c:pt>
                <c:pt idx="1401">
                  <c:v>5.5435999999999996</c:v>
                </c:pt>
                <c:pt idx="1402">
                  <c:v>5.5366499999999998</c:v>
                </c:pt>
                <c:pt idx="1403">
                  <c:v>5.54305</c:v>
                </c:pt>
                <c:pt idx="1404">
                  <c:v>5.4151999999999996</c:v>
                </c:pt>
                <c:pt idx="1405">
                  <c:v>5.4161999999999999</c:v>
                </c:pt>
                <c:pt idx="1406">
                  <c:v>5.5144500000000001</c:v>
                </c:pt>
                <c:pt idx="1407">
                  <c:v>5.6701499999999996</c:v>
                </c:pt>
                <c:pt idx="1408">
                  <c:v>5.6457499999999996</c:v>
                </c:pt>
                <c:pt idx="1409">
                  <c:v>5.6077000000000004</c:v>
                </c:pt>
                <c:pt idx="1410">
                  <c:v>5.6349999999999998</c:v>
                </c:pt>
                <c:pt idx="1411">
                  <c:v>5.6153000000000004</c:v>
                </c:pt>
                <c:pt idx="1412">
                  <c:v>5.6008500000000003</c:v>
                </c:pt>
                <c:pt idx="1413">
                  <c:v>5.7169499999999998</c:v>
                </c:pt>
                <c:pt idx="1414">
                  <c:v>5.7012499999999999</c:v>
                </c:pt>
                <c:pt idx="1415">
                  <c:v>5.6462000000000003</c:v>
                </c:pt>
                <c:pt idx="1416">
                  <c:v>5.6988000000000003</c:v>
                </c:pt>
                <c:pt idx="1417">
                  <c:v>5.7596499999999997</c:v>
                </c:pt>
                <c:pt idx="1418">
                  <c:v>5.7645</c:v>
                </c:pt>
                <c:pt idx="1419">
                  <c:v>5.7936500000000004</c:v>
                </c:pt>
                <c:pt idx="1420">
                  <c:v>5.7808999999999999</c:v>
                </c:pt>
                <c:pt idx="1421">
                  <c:v>5.8198999999999996</c:v>
                </c:pt>
                <c:pt idx="1422">
                  <c:v>5.7827999999999999</c:v>
                </c:pt>
                <c:pt idx="1423">
                  <c:v>5.8532500000000001</c:v>
                </c:pt>
                <c:pt idx="1424">
                  <c:v>5.8874000000000004</c:v>
                </c:pt>
                <c:pt idx="1425">
                  <c:v>5.9099000000000004</c:v>
                </c:pt>
                <c:pt idx="1426">
                  <c:v>5.8792999999999997</c:v>
                </c:pt>
                <c:pt idx="1427">
                  <c:v>5.8494999999999999</c:v>
                </c:pt>
                <c:pt idx="1428">
                  <c:v>5.7686000000000002</c:v>
                </c:pt>
                <c:pt idx="1429">
                  <c:v>5.7880500000000001</c:v>
                </c:pt>
                <c:pt idx="1430">
                  <c:v>5.7771499999999998</c:v>
                </c:pt>
                <c:pt idx="1431">
                  <c:v>5.7412000000000001</c:v>
                </c:pt>
                <c:pt idx="1432">
                  <c:v>5.7729499999999998</c:v>
                </c:pt>
                <c:pt idx="1433">
                  <c:v>5.7575000000000003</c:v>
                </c:pt>
                <c:pt idx="1434">
                  <c:v>5.79155</c:v>
                </c:pt>
                <c:pt idx="1435">
                  <c:v>5.74315</c:v>
                </c:pt>
                <c:pt idx="1436">
                  <c:v>5.8239999999999998</c:v>
                </c:pt>
                <c:pt idx="1437">
                  <c:v>5.9097499999999998</c:v>
                </c:pt>
                <c:pt idx="1438">
                  <c:v>5.9988999999999999</c:v>
                </c:pt>
                <c:pt idx="1439">
                  <c:v>5.9947999999999997</c:v>
                </c:pt>
                <c:pt idx="1440">
                  <c:v>5.9558</c:v>
                </c:pt>
                <c:pt idx="1441">
                  <c:v>5.9284999999999997</c:v>
                </c:pt>
                <c:pt idx="1442">
                  <c:v>5.8838499999999998</c:v>
                </c:pt>
                <c:pt idx="1443">
                  <c:v>5.9276</c:v>
                </c:pt>
                <c:pt idx="1444">
                  <c:v>5.9443000000000001</c:v>
                </c:pt>
                <c:pt idx="1445">
                  <c:v>5.9788500000000004</c:v>
                </c:pt>
                <c:pt idx="1446">
                  <c:v>5.9788500000000004</c:v>
                </c:pt>
                <c:pt idx="1447">
                  <c:v>5.9589999999999996</c:v>
                </c:pt>
                <c:pt idx="1448">
                  <c:v>6.0182500000000001</c:v>
                </c:pt>
                <c:pt idx="1449">
                  <c:v>6.0201000000000002</c:v>
                </c:pt>
                <c:pt idx="1450">
                  <c:v>5.9679500000000001</c:v>
                </c:pt>
                <c:pt idx="1451">
                  <c:v>5.9679500000000001</c:v>
                </c:pt>
                <c:pt idx="1452">
                  <c:v>5.9128499999999997</c:v>
                </c:pt>
                <c:pt idx="1453">
                  <c:v>5.9529500000000004</c:v>
                </c:pt>
                <c:pt idx="1454">
                  <c:v>6.0125500000000001</c:v>
                </c:pt>
                <c:pt idx="1455">
                  <c:v>6.0246500000000003</c:v>
                </c:pt>
                <c:pt idx="1456">
                  <c:v>6.0118</c:v>
                </c:pt>
                <c:pt idx="1457">
                  <c:v>5.9878499999999999</c:v>
                </c:pt>
                <c:pt idx="1458">
                  <c:v>6.0399000000000003</c:v>
                </c:pt>
                <c:pt idx="1459">
                  <c:v>6.0033000000000003</c:v>
                </c:pt>
                <c:pt idx="1460">
                  <c:v>6.0736999999999997</c:v>
                </c:pt>
                <c:pt idx="1461">
                  <c:v>6.05375</c:v>
                </c:pt>
                <c:pt idx="1462">
                  <c:v>6.0283499999999997</c:v>
                </c:pt>
                <c:pt idx="1463">
                  <c:v>6.00305</c:v>
                </c:pt>
                <c:pt idx="1464">
                  <c:v>5.9306000000000001</c:v>
                </c:pt>
                <c:pt idx="1465">
                  <c:v>5.9328000000000003</c:v>
                </c:pt>
                <c:pt idx="1466">
                  <c:v>5.8613</c:v>
                </c:pt>
                <c:pt idx="1467">
                  <c:v>5.8946500000000004</c:v>
                </c:pt>
                <c:pt idx="1468">
                  <c:v>5.9177499999999998</c:v>
                </c:pt>
                <c:pt idx="1469">
                  <c:v>5.8149499999999996</c:v>
                </c:pt>
                <c:pt idx="1470">
                  <c:v>5.8309499999999996</c:v>
                </c:pt>
                <c:pt idx="1471">
                  <c:v>5.8344500000000004</c:v>
                </c:pt>
                <c:pt idx="1472">
                  <c:v>5.8581000000000003</c:v>
                </c:pt>
                <c:pt idx="1473">
                  <c:v>5.7877999999999998</c:v>
                </c:pt>
                <c:pt idx="1474">
                  <c:v>5.8226000000000004</c:v>
                </c:pt>
                <c:pt idx="1475">
                  <c:v>5.8156499999999998</c:v>
                </c:pt>
                <c:pt idx="1476">
                  <c:v>5.8311500000000001</c:v>
                </c:pt>
                <c:pt idx="1477">
                  <c:v>5.7704000000000004</c:v>
                </c:pt>
                <c:pt idx="1478">
                  <c:v>5.7519</c:v>
                </c:pt>
                <c:pt idx="1479">
                  <c:v>5.7480000000000002</c:v>
                </c:pt>
                <c:pt idx="1480">
                  <c:v>5.7591999999999999</c:v>
                </c:pt>
                <c:pt idx="1481">
                  <c:v>5.7137500000000001</c:v>
                </c:pt>
                <c:pt idx="1482">
                  <c:v>5.7343000000000002</c:v>
                </c:pt>
                <c:pt idx="1483">
                  <c:v>5.7784000000000004</c:v>
                </c:pt>
                <c:pt idx="1484">
                  <c:v>5.7824999999999998</c:v>
                </c:pt>
                <c:pt idx="1485">
                  <c:v>5.6918499999999996</c:v>
                </c:pt>
                <c:pt idx="1486">
                  <c:v>5.6605499999999997</c:v>
                </c:pt>
                <c:pt idx="1487">
                  <c:v>5.6760999999999999</c:v>
                </c:pt>
                <c:pt idx="1488">
                  <c:v>5.6581000000000001</c:v>
                </c:pt>
                <c:pt idx="1489">
                  <c:v>5.6228499999999997</c:v>
                </c:pt>
                <c:pt idx="1490">
                  <c:v>5.5740999999999996</c:v>
                </c:pt>
                <c:pt idx="1491">
                  <c:v>5.5987</c:v>
                </c:pt>
                <c:pt idx="1492">
                  <c:v>5.5727500000000001</c:v>
                </c:pt>
                <c:pt idx="1493">
                  <c:v>5.5577500000000004</c:v>
                </c:pt>
                <c:pt idx="1494">
                  <c:v>5.5809499999999996</c:v>
                </c:pt>
                <c:pt idx="1495">
                  <c:v>5.6208999999999998</c:v>
                </c:pt>
                <c:pt idx="1496">
                  <c:v>5.6014499999999998</c:v>
                </c:pt>
                <c:pt idx="1497">
                  <c:v>5.7010500000000004</c:v>
                </c:pt>
                <c:pt idx="1498">
                  <c:v>5.6721000000000004</c:v>
                </c:pt>
                <c:pt idx="1499">
                  <c:v>5.5808499999999999</c:v>
                </c:pt>
                <c:pt idx="1500">
                  <c:v>5.6934500000000003</c:v>
                </c:pt>
                <c:pt idx="1501">
                  <c:v>5.6985999999999999</c:v>
                </c:pt>
                <c:pt idx="1502">
                  <c:v>5.6826999999999996</c:v>
                </c:pt>
                <c:pt idx="1503">
                  <c:v>5.8223000000000003</c:v>
                </c:pt>
                <c:pt idx="1504">
                  <c:v>5.79155</c:v>
                </c:pt>
                <c:pt idx="1505">
                  <c:v>5.7447999999999997</c:v>
                </c:pt>
                <c:pt idx="1506">
                  <c:v>5.7179500000000001</c:v>
                </c:pt>
                <c:pt idx="1507">
                  <c:v>5.7590500000000002</c:v>
                </c:pt>
                <c:pt idx="1508">
                  <c:v>5.7644000000000002</c:v>
                </c:pt>
                <c:pt idx="1509">
                  <c:v>5.7857500000000002</c:v>
                </c:pt>
                <c:pt idx="1510">
                  <c:v>5.7517500000000004</c:v>
                </c:pt>
                <c:pt idx="1511">
                  <c:v>5.6933499999999997</c:v>
                </c:pt>
                <c:pt idx="1512">
                  <c:v>5.7039</c:v>
                </c:pt>
                <c:pt idx="1513">
                  <c:v>5.7527999999999997</c:v>
                </c:pt>
                <c:pt idx="1514">
                  <c:v>5.7549999999999999</c:v>
                </c:pt>
                <c:pt idx="1515">
                  <c:v>5.7040499999999996</c:v>
                </c:pt>
                <c:pt idx="1516">
                  <c:v>5.6856499999999999</c:v>
                </c:pt>
                <c:pt idx="1517">
                  <c:v>5.6790000000000003</c:v>
                </c:pt>
                <c:pt idx="1518">
                  <c:v>5.7754500000000002</c:v>
                </c:pt>
                <c:pt idx="1519">
                  <c:v>5.7839</c:v>
                </c:pt>
                <c:pt idx="1520">
                  <c:v>5.7839</c:v>
                </c:pt>
                <c:pt idx="1521">
                  <c:v>5.8064</c:v>
                </c:pt>
                <c:pt idx="1522">
                  <c:v>5.8007499999999999</c:v>
                </c:pt>
                <c:pt idx="1523">
                  <c:v>5.8018000000000001</c:v>
                </c:pt>
                <c:pt idx="1524">
                  <c:v>5.7692500000000004</c:v>
                </c:pt>
                <c:pt idx="1525">
                  <c:v>5.7910500000000003</c:v>
                </c:pt>
                <c:pt idx="1526">
                  <c:v>5.7900999999999998</c:v>
                </c:pt>
                <c:pt idx="1527">
                  <c:v>5.7411500000000002</c:v>
                </c:pt>
                <c:pt idx="1528">
                  <c:v>5.7539999999999996</c:v>
                </c:pt>
                <c:pt idx="1529">
                  <c:v>5.7432499999999997</c:v>
                </c:pt>
                <c:pt idx="1530">
                  <c:v>5.7222999999999997</c:v>
                </c:pt>
                <c:pt idx="1531">
                  <c:v>5.7558499999999997</c:v>
                </c:pt>
                <c:pt idx="1532">
                  <c:v>5.7288500000000004</c:v>
                </c:pt>
                <c:pt idx="1533">
                  <c:v>5.7293500000000002</c:v>
                </c:pt>
                <c:pt idx="1534">
                  <c:v>5.7340499999999999</c:v>
                </c:pt>
                <c:pt idx="1535">
                  <c:v>5.7278000000000002</c:v>
                </c:pt>
                <c:pt idx="1536">
                  <c:v>5.7283499999999998</c:v>
                </c:pt>
                <c:pt idx="1537">
                  <c:v>5.7213500000000002</c:v>
                </c:pt>
                <c:pt idx="1538">
                  <c:v>5.7477499999999999</c:v>
                </c:pt>
                <c:pt idx="1539">
                  <c:v>5.7392500000000002</c:v>
                </c:pt>
                <c:pt idx="1540">
                  <c:v>5.7822500000000003</c:v>
                </c:pt>
                <c:pt idx="1541">
                  <c:v>5.7996499999999997</c:v>
                </c:pt>
                <c:pt idx="1542">
                  <c:v>5.8365499999999999</c:v>
                </c:pt>
                <c:pt idx="1543">
                  <c:v>5.8445499999999999</c:v>
                </c:pt>
                <c:pt idx="1544">
                  <c:v>5.8532000000000002</c:v>
                </c:pt>
                <c:pt idx="1545">
                  <c:v>5.84985</c:v>
                </c:pt>
                <c:pt idx="1546">
                  <c:v>5.9286500000000002</c:v>
                </c:pt>
                <c:pt idx="1547">
                  <c:v>5.9763999999999999</c:v>
                </c:pt>
                <c:pt idx="1548">
                  <c:v>5.9551499999999997</c:v>
                </c:pt>
                <c:pt idx="1549">
                  <c:v>5.9817999999999998</c:v>
                </c:pt>
                <c:pt idx="1550">
                  <c:v>5.99125</c:v>
                </c:pt>
                <c:pt idx="1551">
                  <c:v>5.9542999999999999</c:v>
                </c:pt>
                <c:pt idx="1552">
                  <c:v>5.9333499999999999</c:v>
                </c:pt>
                <c:pt idx="1553">
                  <c:v>6.0114000000000001</c:v>
                </c:pt>
                <c:pt idx="1554">
                  <c:v>6.0035999999999996</c:v>
                </c:pt>
                <c:pt idx="1555">
                  <c:v>6.0243500000000001</c:v>
                </c:pt>
                <c:pt idx="1556">
                  <c:v>6.0045999999999999</c:v>
                </c:pt>
                <c:pt idx="1557">
                  <c:v>6.0071000000000003</c:v>
                </c:pt>
                <c:pt idx="1558">
                  <c:v>6.0705</c:v>
                </c:pt>
                <c:pt idx="1559">
                  <c:v>6.11205</c:v>
                </c:pt>
                <c:pt idx="1560">
                  <c:v>6.1505999999999998</c:v>
                </c:pt>
                <c:pt idx="1561">
                  <c:v>6.0926999999999998</c:v>
                </c:pt>
                <c:pt idx="1562">
                  <c:v>6.09985</c:v>
                </c:pt>
                <c:pt idx="1563">
                  <c:v>6.0945999999999998</c:v>
                </c:pt>
                <c:pt idx="1564">
                  <c:v>6.0446999999999997</c:v>
                </c:pt>
                <c:pt idx="1565">
                  <c:v>6.07125</c:v>
                </c:pt>
                <c:pt idx="1566">
                  <c:v>6.0265000000000004</c:v>
                </c:pt>
                <c:pt idx="1567">
                  <c:v>6.0515999999999996</c:v>
                </c:pt>
                <c:pt idx="1568">
                  <c:v>5.9807499999999996</c:v>
                </c:pt>
                <c:pt idx="1569">
                  <c:v>5.9564000000000004</c:v>
                </c:pt>
                <c:pt idx="1570">
                  <c:v>5.9524499999999998</c:v>
                </c:pt>
                <c:pt idx="1571">
                  <c:v>5.9890999999999996</c:v>
                </c:pt>
                <c:pt idx="1572">
                  <c:v>5.9292999999999996</c:v>
                </c:pt>
                <c:pt idx="1573">
                  <c:v>5.9016000000000002</c:v>
                </c:pt>
                <c:pt idx="1574">
                  <c:v>5.9418499999999996</c:v>
                </c:pt>
                <c:pt idx="1575">
                  <c:v>5.9688499999999998</c:v>
                </c:pt>
                <c:pt idx="1576">
                  <c:v>6.0186999999999999</c:v>
                </c:pt>
                <c:pt idx="1577">
                  <c:v>6.0252499999999998</c:v>
                </c:pt>
                <c:pt idx="1578">
                  <c:v>6.0439999999999996</c:v>
                </c:pt>
                <c:pt idx="1579">
                  <c:v>6.0766999999999998</c:v>
                </c:pt>
                <c:pt idx="1580">
                  <c:v>5.9444499999999998</c:v>
                </c:pt>
                <c:pt idx="1581">
                  <c:v>5.9710999999999999</c:v>
                </c:pt>
                <c:pt idx="1582">
                  <c:v>5.9641500000000001</c:v>
                </c:pt>
                <c:pt idx="1583">
                  <c:v>6.0077999999999996</c:v>
                </c:pt>
                <c:pt idx="1584">
                  <c:v>6.0347</c:v>
                </c:pt>
                <c:pt idx="1585">
                  <c:v>6.1101999999999999</c:v>
                </c:pt>
                <c:pt idx="1586">
                  <c:v>6.0880999999999998</c:v>
                </c:pt>
                <c:pt idx="1587">
                  <c:v>6.1077500000000002</c:v>
                </c:pt>
                <c:pt idx="1588">
                  <c:v>6.11</c:v>
                </c:pt>
                <c:pt idx="1589">
                  <c:v>6.1302000000000003</c:v>
                </c:pt>
                <c:pt idx="1590">
                  <c:v>6.0977499999999996</c:v>
                </c:pt>
                <c:pt idx="1591">
                  <c:v>6.0943500000000004</c:v>
                </c:pt>
                <c:pt idx="1592">
                  <c:v>6.1133499999999996</c:v>
                </c:pt>
                <c:pt idx="1593">
                  <c:v>6.1064499999999997</c:v>
                </c:pt>
                <c:pt idx="1594">
                  <c:v>6.0749500000000003</c:v>
                </c:pt>
                <c:pt idx="1595">
                  <c:v>6.0876000000000001</c:v>
                </c:pt>
                <c:pt idx="1596">
                  <c:v>6.0950499999999996</c:v>
                </c:pt>
                <c:pt idx="1597">
                  <c:v>6.0978500000000002</c:v>
                </c:pt>
                <c:pt idx="1598">
                  <c:v>6.0920500000000004</c:v>
                </c:pt>
                <c:pt idx="1599">
                  <c:v>6.0107499999999998</c:v>
                </c:pt>
                <c:pt idx="1600">
                  <c:v>6.0412499999999998</c:v>
                </c:pt>
                <c:pt idx="1601">
                  <c:v>6.0548500000000001</c:v>
                </c:pt>
                <c:pt idx="1602">
                  <c:v>6.0151000000000003</c:v>
                </c:pt>
                <c:pt idx="1603">
                  <c:v>6.0197000000000003</c:v>
                </c:pt>
                <c:pt idx="1604">
                  <c:v>6.0622999999999996</c:v>
                </c:pt>
                <c:pt idx="1605">
                  <c:v>5.9821999999999997</c:v>
                </c:pt>
                <c:pt idx="1606">
                  <c:v>5.9489999999999998</c:v>
                </c:pt>
                <c:pt idx="1607">
                  <c:v>5.9119000000000002</c:v>
                </c:pt>
                <c:pt idx="1608">
                  <c:v>5.8879000000000001</c:v>
                </c:pt>
                <c:pt idx="1609">
                  <c:v>5.9218000000000002</c:v>
                </c:pt>
                <c:pt idx="1610">
                  <c:v>5.9086999999999996</c:v>
                </c:pt>
                <c:pt idx="1611">
                  <c:v>5.9233500000000001</c:v>
                </c:pt>
                <c:pt idx="1612">
                  <c:v>5.9319499999999996</c:v>
                </c:pt>
                <c:pt idx="1613">
                  <c:v>5.9562999999999997</c:v>
                </c:pt>
                <c:pt idx="1614">
                  <c:v>5.9528499999999998</c:v>
                </c:pt>
                <c:pt idx="1615">
                  <c:v>5.9468500000000004</c:v>
                </c:pt>
                <c:pt idx="1616">
                  <c:v>5.9166499999999997</c:v>
                </c:pt>
                <c:pt idx="1617">
                  <c:v>5.8751499999999997</c:v>
                </c:pt>
                <c:pt idx="1618">
                  <c:v>5.8800999999999997</c:v>
                </c:pt>
                <c:pt idx="1619">
                  <c:v>5.8280500000000002</c:v>
                </c:pt>
                <c:pt idx="1620">
                  <c:v>5.8298500000000004</c:v>
                </c:pt>
                <c:pt idx="1621">
                  <c:v>5.8329500000000003</c:v>
                </c:pt>
                <c:pt idx="1622">
                  <c:v>5.8110999999999997</c:v>
                </c:pt>
                <c:pt idx="1623">
                  <c:v>5.8341500000000002</c:v>
                </c:pt>
                <c:pt idx="1624">
                  <c:v>5.8189000000000002</c:v>
                </c:pt>
                <c:pt idx="1625">
                  <c:v>5.7925000000000004</c:v>
                </c:pt>
                <c:pt idx="1626">
                  <c:v>5.8100500000000004</c:v>
                </c:pt>
                <c:pt idx="1627">
                  <c:v>5.7922500000000001</c:v>
                </c:pt>
                <c:pt idx="1628">
                  <c:v>5.8140999999999998</c:v>
                </c:pt>
                <c:pt idx="1629">
                  <c:v>5.8439500000000004</c:v>
                </c:pt>
                <c:pt idx="1630">
                  <c:v>5.7524499999999996</c:v>
                </c:pt>
                <c:pt idx="1631">
                  <c:v>5.7610000000000001</c:v>
                </c:pt>
                <c:pt idx="1632">
                  <c:v>5.7710999999999997</c:v>
                </c:pt>
                <c:pt idx="1633">
                  <c:v>5.7500499999999999</c:v>
                </c:pt>
                <c:pt idx="1634">
                  <c:v>5.7671999999999999</c:v>
                </c:pt>
                <c:pt idx="1635">
                  <c:v>5.6706000000000003</c:v>
                </c:pt>
                <c:pt idx="1636">
                  <c:v>5.7030000000000003</c:v>
                </c:pt>
                <c:pt idx="1637">
                  <c:v>5.7145999999999999</c:v>
                </c:pt>
                <c:pt idx="1638">
                  <c:v>5.6990499999999997</c:v>
                </c:pt>
                <c:pt idx="1639">
                  <c:v>5.7377500000000001</c:v>
                </c:pt>
                <c:pt idx="1640">
                  <c:v>5.7343000000000002</c:v>
                </c:pt>
                <c:pt idx="1641">
                  <c:v>5.7502500000000003</c:v>
                </c:pt>
                <c:pt idx="1642">
                  <c:v>5.7077999999999998</c:v>
                </c:pt>
                <c:pt idx="1643">
                  <c:v>5.7768499999999996</c:v>
                </c:pt>
                <c:pt idx="1644">
                  <c:v>5.7230499999999997</c:v>
                </c:pt>
                <c:pt idx="1645">
                  <c:v>5.7248000000000001</c:v>
                </c:pt>
                <c:pt idx="1646">
                  <c:v>5.7229000000000001</c:v>
                </c:pt>
                <c:pt idx="1647">
                  <c:v>5.6938000000000004</c:v>
                </c:pt>
                <c:pt idx="1648">
                  <c:v>5.7589499999999996</c:v>
                </c:pt>
                <c:pt idx="1649">
                  <c:v>5.7069000000000001</c:v>
                </c:pt>
                <c:pt idx="1650">
                  <c:v>5.6654999999999998</c:v>
                </c:pt>
                <c:pt idx="1651">
                  <c:v>5.7044499999999996</c:v>
                </c:pt>
                <c:pt idx="1652">
                  <c:v>5.7234499999999997</c:v>
                </c:pt>
                <c:pt idx="1653">
                  <c:v>5.7366999999999999</c:v>
                </c:pt>
                <c:pt idx="1654">
                  <c:v>5.6989999999999998</c:v>
                </c:pt>
                <c:pt idx="1655">
                  <c:v>5.7034500000000001</c:v>
                </c:pt>
                <c:pt idx="1656">
                  <c:v>5.7162499999999996</c:v>
                </c:pt>
                <c:pt idx="1657">
                  <c:v>5.6751500000000004</c:v>
                </c:pt>
                <c:pt idx="1658">
                  <c:v>5.6345000000000001</c:v>
                </c:pt>
                <c:pt idx="1659">
                  <c:v>5.62765</c:v>
                </c:pt>
                <c:pt idx="1660">
                  <c:v>5.6570499999999999</c:v>
                </c:pt>
                <c:pt idx="1661">
                  <c:v>5.6682499999999996</c:v>
                </c:pt>
                <c:pt idx="1662">
                  <c:v>5.73705</c:v>
                </c:pt>
                <c:pt idx="1663">
                  <c:v>5.7474499999999997</c:v>
                </c:pt>
                <c:pt idx="1664">
                  <c:v>5.7685500000000003</c:v>
                </c:pt>
                <c:pt idx="1665">
                  <c:v>5.7708000000000004</c:v>
                </c:pt>
                <c:pt idx="1666">
                  <c:v>5.7605500000000003</c:v>
                </c:pt>
                <c:pt idx="1667">
                  <c:v>5.7270000000000003</c:v>
                </c:pt>
                <c:pt idx="1668">
                  <c:v>5.7093499999999997</c:v>
                </c:pt>
                <c:pt idx="1669">
                  <c:v>5.6828500000000002</c:v>
                </c:pt>
                <c:pt idx="1670">
                  <c:v>5.7219499999999996</c:v>
                </c:pt>
                <c:pt idx="1671">
                  <c:v>5.7370000000000001</c:v>
                </c:pt>
                <c:pt idx="1672">
                  <c:v>5.7237499999999999</c:v>
                </c:pt>
                <c:pt idx="1673">
                  <c:v>5.7476000000000003</c:v>
                </c:pt>
                <c:pt idx="1674">
                  <c:v>5.7401499999999999</c:v>
                </c:pt>
                <c:pt idx="1675">
                  <c:v>5.7443499999999998</c:v>
                </c:pt>
                <c:pt idx="1676">
                  <c:v>5.7431999999999999</c:v>
                </c:pt>
                <c:pt idx="1677">
                  <c:v>5.7687499999999998</c:v>
                </c:pt>
                <c:pt idx="1678">
                  <c:v>5.7558499999999997</c:v>
                </c:pt>
                <c:pt idx="1679">
                  <c:v>5.7483000000000004</c:v>
                </c:pt>
                <c:pt idx="1680">
                  <c:v>5.7980999999999998</c:v>
                </c:pt>
                <c:pt idx="1681">
                  <c:v>5.7351000000000001</c:v>
                </c:pt>
                <c:pt idx="1682">
                  <c:v>5.7336499999999999</c:v>
                </c:pt>
                <c:pt idx="1683">
                  <c:v>5.7137500000000001</c:v>
                </c:pt>
                <c:pt idx="1684">
                  <c:v>5.68025</c:v>
                </c:pt>
                <c:pt idx="1685">
                  <c:v>5.6573500000000001</c:v>
                </c:pt>
                <c:pt idx="1686">
                  <c:v>5.6516000000000002</c:v>
                </c:pt>
                <c:pt idx="1687">
                  <c:v>5.6911500000000004</c:v>
                </c:pt>
                <c:pt idx="1688">
                  <c:v>5.6902999999999997</c:v>
                </c:pt>
                <c:pt idx="1689">
                  <c:v>5.6838499999999996</c:v>
                </c:pt>
                <c:pt idx="1690">
                  <c:v>5.6634500000000001</c:v>
                </c:pt>
                <c:pt idx="1691">
                  <c:v>5.6353499999999999</c:v>
                </c:pt>
                <c:pt idx="1692">
                  <c:v>5.6170999999999998</c:v>
                </c:pt>
                <c:pt idx="1693">
                  <c:v>5.6240500000000004</c:v>
                </c:pt>
                <c:pt idx="1694">
                  <c:v>5.6376499999999998</c:v>
                </c:pt>
                <c:pt idx="1695">
                  <c:v>5.6712499999999997</c:v>
                </c:pt>
                <c:pt idx="1696">
                  <c:v>5.6776</c:v>
                </c:pt>
                <c:pt idx="1697">
                  <c:v>5.6505000000000001</c:v>
                </c:pt>
                <c:pt idx="1698">
                  <c:v>5.6280999999999999</c:v>
                </c:pt>
                <c:pt idx="1699">
                  <c:v>5.6220999999999997</c:v>
                </c:pt>
                <c:pt idx="1700">
                  <c:v>5.6327999999999996</c:v>
                </c:pt>
                <c:pt idx="1701">
                  <c:v>5.6091499999999996</c:v>
                </c:pt>
                <c:pt idx="1702">
                  <c:v>5.5948000000000002</c:v>
                </c:pt>
                <c:pt idx="1703">
                  <c:v>5.55565</c:v>
                </c:pt>
                <c:pt idx="1704">
                  <c:v>5.5613000000000001</c:v>
                </c:pt>
                <c:pt idx="1705">
                  <c:v>5.5658500000000002</c:v>
                </c:pt>
                <c:pt idx="1706">
                  <c:v>5.6034499999999996</c:v>
                </c:pt>
                <c:pt idx="1707">
                  <c:v>5.6034499999999996</c:v>
                </c:pt>
                <c:pt idx="1708">
                  <c:v>5.5943500000000004</c:v>
                </c:pt>
                <c:pt idx="1709">
                  <c:v>5.5806500000000003</c:v>
                </c:pt>
                <c:pt idx="1710">
                  <c:v>5.5863500000000004</c:v>
                </c:pt>
                <c:pt idx="1711">
                  <c:v>5.5652499999999998</c:v>
                </c:pt>
                <c:pt idx="1712">
                  <c:v>5.5652499999999998</c:v>
                </c:pt>
                <c:pt idx="1713">
                  <c:v>5.5237499999999997</c:v>
                </c:pt>
                <c:pt idx="1714">
                  <c:v>5.5713999999999997</c:v>
                </c:pt>
                <c:pt idx="1715">
                  <c:v>5.6086999999999998</c:v>
                </c:pt>
                <c:pt idx="1716">
                  <c:v>5.59185</c:v>
                </c:pt>
                <c:pt idx="1717">
                  <c:v>5.6083499999999997</c:v>
                </c:pt>
                <c:pt idx="1718">
                  <c:v>5.6005000000000003</c:v>
                </c:pt>
                <c:pt idx="1719">
                  <c:v>5.5349500000000003</c:v>
                </c:pt>
                <c:pt idx="1720">
                  <c:v>5.5232000000000001</c:v>
                </c:pt>
                <c:pt idx="1721">
                  <c:v>5.5102500000000001</c:v>
                </c:pt>
                <c:pt idx="1722">
                  <c:v>5.56515</c:v>
                </c:pt>
                <c:pt idx="1723">
                  <c:v>5.5691499999999996</c:v>
                </c:pt>
                <c:pt idx="1724">
                  <c:v>5.5610999999999997</c:v>
                </c:pt>
                <c:pt idx="1725">
                  <c:v>5.6224999999999996</c:v>
                </c:pt>
                <c:pt idx="1726">
                  <c:v>5.6056999999999997</c:v>
                </c:pt>
                <c:pt idx="1727">
                  <c:v>5.5864500000000001</c:v>
                </c:pt>
                <c:pt idx="1728">
                  <c:v>5.5733499999999996</c:v>
                </c:pt>
                <c:pt idx="1729">
                  <c:v>5.5385</c:v>
                </c:pt>
                <c:pt idx="1730">
                  <c:v>5.5195999999999996</c:v>
                </c:pt>
                <c:pt idx="1731">
                  <c:v>5.5270999999999999</c:v>
                </c:pt>
                <c:pt idx="1732">
                  <c:v>5.5019</c:v>
                </c:pt>
                <c:pt idx="1733">
                  <c:v>5.4831000000000003</c:v>
                </c:pt>
                <c:pt idx="1734">
                  <c:v>5.47445</c:v>
                </c:pt>
                <c:pt idx="1735">
                  <c:v>5.4312500000000004</c:v>
                </c:pt>
                <c:pt idx="1736">
                  <c:v>5.4707499999999998</c:v>
                </c:pt>
                <c:pt idx="1737">
                  <c:v>5.4928499999999998</c:v>
                </c:pt>
                <c:pt idx="1738">
                  <c:v>5.4892000000000003</c:v>
                </c:pt>
                <c:pt idx="1739">
                  <c:v>5.5323000000000002</c:v>
                </c:pt>
                <c:pt idx="1740">
                  <c:v>5.5307500000000003</c:v>
                </c:pt>
                <c:pt idx="1741">
                  <c:v>5.51485</c:v>
                </c:pt>
                <c:pt idx="1742">
                  <c:v>5.4871999999999996</c:v>
                </c:pt>
                <c:pt idx="1743">
                  <c:v>5.4805999999999999</c:v>
                </c:pt>
                <c:pt idx="1744">
                  <c:v>5.5095999999999998</c:v>
                </c:pt>
                <c:pt idx="1745">
                  <c:v>5.5507499999999999</c:v>
                </c:pt>
                <c:pt idx="1746">
                  <c:v>5.5570500000000003</c:v>
                </c:pt>
                <c:pt idx="1747">
                  <c:v>5.5540000000000003</c:v>
                </c:pt>
                <c:pt idx="1748">
                  <c:v>5.5533000000000001</c:v>
                </c:pt>
                <c:pt idx="1749">
                  <c:v>5.6502999999999997</c:v>
                </c:pt>
                <c:pt idx="1750">
                  <c:v>5.6783999999999999</c:v>
                </c:pt>
                <c:pt idx="1751">
                  <c:v>5.6653500000000001</c:v>
                </c:pt>
                <c:pt idx="1752">
                  <c:v>5.7076000000000002</c:v>
                </c:pt>
                <c:pt idx="1753">
                  <c:v>5.7034000000000002</c:v>
                </c:pt>
                <c:pt idx="1754">
                  <c:v>5.7217000000000002</c:v>
                </c:pt>
                <c:pt idx="1755">
                  <c:v>5.7774999999999999</c:v>
                </c:pt>
                <c:pt idx="1756">
                  <c:v>5.7217500000000001</c:v>
                </c:pt>
                <c:pt idx="1757">
                  <c:v>5.7096999999999998</c:v>
                </c:pt>
                <c:pt idx="1758">
                  <c:v>5.7073999999999998</c:v>
                </c:pt>
                <c:pt idx="1759">
                  <c:v>5.67685</c:v>
                </c:pt>
                <c:pt idx="1760">
                  <c:v>5.73285</c:v>
                </c:pt>
                <c:pt idx="1761">
                  <c:v>5.7298</c:v>
                </c:pt>
                <c:pt idx="1762">
                  <c:v>5.7134499999999999</c:v>
                </c:pt>
                <c:pt idx="1763">
                  <c:v>5.7508999999999997</c:v>
                </c:pt>
                <c:pt idx="1764">
                  <c:v>5.806</c:v>
                </c:pt>
                <c:pt idx="1765">
                  <c:v>5.7763999999999998</c:v>
                </c:pt>
                <c:pt idx="1766">
                  <c:v>5.7901999999999996</c:v>
                </c:pt>
                <c:pt idx="1767">
                  <c:v>5.8339999999999996</c:v>
                </c:pt>
                <c:pt idx="1768">
                  <c:v>5.8455500000000002</c:v>
                </c:pt>
                <c:pt idx="1769">
                  <c:v>5.8423499999999997</c:v>
                </c:pt>
                <c:pt idx="1770">
                  <c:v>5.8072999999999997</c:v>
                </c:pt>
                <c:pt idx="1771">
                  <c:v>5.8395000000000001</c:v>
                </c:pt>
                <c:pt idx="1772">
                  <c:v>5.8417000000000003</c:v>
                </c:pt>
                <c:pt idx="1773">
                  <c:v>5.8562000000000003</c:v>
                </c:pt>
                <c:pt idx="1774">
                  <c:v>5.8324999999999996</c:v>
                </c:pt>
                <c:pt idx="1775">
                  <c:v>5.8324999999999996</c:v>
                </c:pt>
                <c:pt idx="1776">
                  <c:v>5.8177000000000003</c:v>
                </c:pt>
                <c:pt idx="1777">
                  <c:v>5.80985</c:v>
                </c:pt>
                <c:pt idx="1778">
                  <c:v>5.79765</c:v>
                </c:pt>
                <c:pt idx="1779">
                  <c:v>5.8041999999999998</c:v>
                </c:pt>
                <c:pt idx="1780">
                  <c:v>5.7256999999999998</c:v>
                </c:pt>
                <c:pt idx="1781">
                  <c:v>5.7434500000000002</c:v>
                </c:pt>
                <c:pt idx="1782">
                  <c:v>5.71875</c:v>
                </c:pt>
                <c:pt idx="1783">
                  <c:v>5.7343500000000001</c:v>
                </c:pt>
                <c:pt idx="1784">
                  <c:v>5.6988000000000003</c:v>
                </c:pt>
                <c:pt idx="1785">
                  <c:v>5.7205500000000002</c:v>
                </c:pt>
                <c:pt idx="1786">
                  <c:v>5.7266500000000002</c:v>
                </c:pt>
                <c:pt idx="1787">
                  <c:v>5.7353500000000004</c:v>
                </c:pt>
                <c:pt idx="1788">
                  <c:v>5.7933500000000002</c:v>
                </c:pt>
                <c:pt idx="1789">
                  <c:v>5.8080499999999997</c:v>
                </c:pt>
                <c:pt idx="1790">
                  <c:v>5.8121499999999999</c:v>
                </c:pt>
                <c:pt idx="1791">
                  <c:v>5.8610499999999996</c:v>
                </c:pt>
                <c:pt idx="1792">
                  <c:v>5.8985500000000002</c:v>
                </c:pt>
                <c:pt idx="1793">
                  <c:v>5.9199000000000002</c:v>
                </c:pt>
                <c:pt idx="1794">
                  <c:v>5.8792999999999997</c:v>
                </c:pt>
                <c:pt idx="1795">
                  <c:v>5.8502999999999998</c:v>
                </c:pt>
                <c:pt idx="1796">
                  <c:v>5.8224499999999999</c:v>
                </c:pt>
                <c:pt idx="1797">
                  <c:v>5.7570499999999996</c:v>
                </c:pt>
                <c:pt idx="1798">
                  <c:v>5.7621500000000001</c:v>
                </c:pt>
                <c:pt idx="1799">
                  <c:v>5.7941500000000001</c:v>
                </c:pt>
                <c:pt idx="1800">
                  <c:v>5.7949000000000002</c:v>
                </c:pt>
                <c:pt idx="1801">
                  <c:v>5.8369</c:v>
                </c:pt>
                <c:pt idx="1802">
                  <c:v>5.8408499999999997</c:v>
                </c:pt>
                <c:pt idx="1803">
                  <c:v>5.7441000000000004</c:v>
                </c:pt>
                <c:pt idx="1804">
                  <c:v>5.7600499999999997</c:v>
                </c:pt>
                <c:pt idx="1805">
                  <c:v>5.8052000000000001</c:v>
                </c:pt>
                <c:pt idx="1806">
                  <c:v>5.8010999999999999</c:v>
                </c:pt>
                <c:pt idx="1807">
                  <c:v>5.8038499999999997</c:v>
                </c:pt>
                <c:pt idx="1808">
                  <c:v>5.8541999999999996</c:v>
                </c:pt>
                <c:pt idx="1809">
                  <c:v>5.8159000000000001</c:v>
                </c:pt>
                <c:pt idx="1810">
                  <c:v>5.8633499999999996</c:v>
                </c:pt>
                <c:pt idx="1811">
                  <c:v>5.8342000000000001</c:v>
                </c:pt>
                <c:pt idx="1812">
                  <c:v>5.8065499999999997</c:v>
                </c:pt>
                <c:pt idx="1813">
                  <c:v>5.8123500000000003</c:v>
                </c:pt>
                <c:pt idx="1814">
                  <c:v>5.8483499999999999</c:v>
                </c:pt>
                <c:pt idx="1815">
                  <c:v>5.8329000000000004</c:v>
                </c:pt>
                <c:pt idx="1816">
                  <c:v>5.8400999999999996</c:v>
                </c:pt>
                <c:pt idx="1817">
                  <c:v>5.8773499999999999</c:v>
                </c:pt>
                <c:pt idx="1818">
                  <c:v>5.8704000000000001</c:v>
                </c:pt>
                <c:pt idx="1819">
                  <c:v>5.8270999999999997</c:v>
                </c:pt>
                <c:pt idx="1820">
                  <c:v>5.8854499999999996</c:v>
                </c:pt>
                <c:pt idx="1821">
                  <c:v>5.8326500000000001</c:v>
                </c:pt>
                <c:pt idx="1822">
                  <c:v>5.8131000000000004</c:v>
                </c:pt>
                <c:pt idx="1823">
                  <c:v>5.8121</c:v>
                </c:pt>
                <c:pt idx="1824">
                  <c:v>5.7778</c:v>
                </c:pt>
                <c:pt idx="1825">
                  <c:v>5.7702</c:v>
                </c:pt>
                <c:pt idx="1826">
                  <c:v>5.7758000000000003</c:v>
                </c:pt>
                <c:pt idx="1827">
                  <c:v>5.7968999999999999</c:v>
                </c:pt>
                <c:pt idx="1828">
                  <c:v>5.7519999999999998</c:v>
                </c:pt>
                <c:pt idx="1829">
                  <c:v>5.7715500000000004</c:v>
                </c:pt>
                <c:pt idx="1830">
                  <c:v>5.7161</c:v>
                </c:pt>
                <c:pt idx="1831">
                  <c:v>5.7255500000000001</c:v>
                </c:pt>
                <c:pt idx="1832">
                  <c:v>5.7456500000000004</c:v>
                </c:pt>
                <c:pt idx="1833">
                  <c:v>5.7175000000000002</c:v>
                </c:pt>
                <c:pt idx="1834">
                  <c:v>6.0115499999999997</c:v>
                </c:pt>
                <c:pt idx="1835">
                  <c:v>6.0622499999999997</c:v>
                </c:pt>
                <c:pt idx="1836">
                  <c:v>6.1454000000000004</c:v>
                </c:pt>
                <c:pt idx="1837">
                  <c:v>6.1218000000000004</c:v>
                </c:pt>
                <c:pt idx="1838">
                  <c:v>6.0998000000000001</c:v>
                </c:pt>
                <c:pt idx="1839">
                  <c:v>6.0682</c:v>
                </c:pt>
                <c:pt idx="1840">
                  <c:v>6.1060499999999998</c:v>
                </c:pt>
                <c:pt idx="1841">
                  <c:v>6.0791500000000003</c:v>
                </c:pt>
                <c:pt idx="1842">
                  <c:v>6.0775499999999996</c:v>
                </c:pt>
                <c:pt idx="1843">
                  <c:v>6.1067999999999998</c:v>
                </c:pt>
                <c:pt idx="1844">
                  <c:v>6.1066500000000001</c:v>
                </c:pt>
                <c:pt idx="1845">
                  <c:v>6.2511000000000001</c:v>
                </c:pt>
                <c:pt idx="1846">
                  <c:v>6.1496500000000003</c:v>
                </c:pt>
                <c:pt idx="1847">
                  <c:v>6.1997499999999999</c:v>
                </c:pt>
                <c:pt idx="1848">
                  <c:v>6.1280999999999999</c:v>
                </c:pt>
                <c:pt idx="1849">
                  <c:v>6.0925500000000001</c:v>
                </c:pt>
                <c:pt idx="1850">
                  <c:v>6.0696500000000002</c:v>
                </c:pt>
                <c:pt idx="1851">
                  <c:v>6.0807500000000001</c:v>
                </c:pt>
                <c:pt idx="1852">
                  <c:v>5.9934500000000002</c:v>
                </c:pt>
                <c:pt idx="1853">
                  <c:v>6.0025500000000003</c:v>
                </c:pt>
                <c:pt idx="1854">
                  <c:v>5.9938500000000001</c:v>
                </c:pt>
                <c:pt idx="1855">
                  <c:v>5.9703499999999998</c:v>
                </c:pt>
                <c:pt idx="1856">
                  <c:v>5.9264000000000001</c:v>
                </c:pt>
                <c:pt idx="1857">
                  <c:v>5.8913000000000002</c:v>
                </c:pt>
                <c:pt idx="1858">
                  <c:v>5.9105499999999997</c:v>
                </c:pt>
                <c:pt idx="1859">
                  <c:v>5.9271000000000003</c:v>
                </c:pt>
                <c:pt idx="1860">
                  <c:v>5.9135999999999997</c:v>
                </c:pt>
                <c:pt idx="1861">
                  <c:v>5.9238499999999998</c:v>
                </c:pt>
                <c:pt idx="1862">
                  <c:v>5.9359999999999999</c:v>
                </c:pt>
                <c:pt idx="1863">
                  <c:v>5.9140499999999996</c:v>
                </c:pt>
                <c:pt idx="1864">
                  <c:v>5.9420500000000001</c:v>
                </c:pt>
                <c:pt idx="1865">
                  <c:v>5.9375</c:v>
                </c:pt>
                <c:pt idx="1866">
                  <c:v>5.9520499999999998</c:v>
                </c:pt>
                <c:pt idx="1867">
                  <c:v>5.9196499999999999</c:v>
                </c:pt>
                <c:pt idx="1868">
                  <c:v>5.9234499999999999</c:v>
                </c:pt>
                <c:pt idx="1869">
                  <c:v>5.9055</c:v>
                </c:pt>
                <c:pt idx="1870">
                  <c:v>5.8434499999999998</c:v>
                </c:pt>
                <c:pt idx="1871">
                  <c:v>5.8739499999999998</c:v>
                </c:pt>
                <c:pt idx="1872">
                  <c:v>5.9064500000000004</c:v>
                </c:pt>
                <c:pt idx="1873">
                  <c:v>5.8826499999999999</c:v>
                </c:pt>
                <c:pt idx="1874">
                  <c:v>5.9515000000000002</c:v>
                </c:pt>
                <c:pt idx="1875">
                  <c:v>5.9148500000000004</c:v>
                </c:pt>
                <c:pt idx="1876">
                  <c:v>5.9029999999999996</c:v>
                </c:pt>
                <c:pt idx="1877">
                  <c:v>5.9452499999999997</c:v>
                </c:pt>
                <c:pt idx="1878">
                  <c:v>6.0603499999999997</c:v>
                </c:pt>
                <c:pt idx="1879">
                  <c:v>6.0981500000000004</c:v>
                </c:pt>
                <c:pt idx="1880">
                  <c:v>6.0197000000000003</c:v>
                </c:pt>
                <c:pt idx="1881">
                  <c:v>6.0378499999999997</c:v>
                </c:pt>
                <c:pt idx="1882">
                  <c:v>6.0187499999999998</c:v>
                </c:pt>
                <c:pt idx="1883">
                  <c:v>6.0547000000000004</c:v>
                </c:pt>
                <c:pt idx="1884">
                  <c:v>6.1054000000000004</c:v>
                </c:pt>
                <c:pt idx="1885">
                  <c:v>6.1284999999999998</c:v>
                </c:pt>
                <c:pt idx="1886">
                  <c:v>6.0833000000000004</c:v>
                </c:pt>
                <c:pt idx="1887">
                  <c:v>6.0824999999999996</c:v>
                </c:pt>
                <c:pt idx="1888">
                  <c:v>6.0696000000000003</c:v>
                </c:pt>
                <c:pt idx="1889">
                  <c:v>6.1289999999999996</c:v>
                </c:pt>
                <c:pt idx="1890">
                  <c:v>6.0908499999999997</c:v>
                </c:pt>
                <c:pt idx="1891">
                  <c:v>6.0212000000000003</c:v>
                </c:pt>
                <c:pt idx="1892">
                  <c:v>5.9291999999999998</c:v>
                </c:pt>
                <c:pt idx="1893">
                  <c:v>5.9139999999999997</c:v>
                </c:pt>
                <c:pt idx="1894">
                  <c:v>5.9016999999999999</c:v>
                </c:pt>
                <c:pt idx="1895">
                  <c:v>5.9375499999999999</c:v>
                </c:pt>
                <c:pt idx="1896">
                  <c:v>5.8975499999999998</c:v>
                </c:pt>
                <c:pt idx="1897">
                  <c:v>5.9012000000000002</c:v>
                </c:pt>
                <c:pt idx="1898">
                  <c:v>5.9013499999999999</c:v>
                </c:pt>
                <c:pt idx="1899">
                  <c:v>5.81175</c:v>
                </c:pt>
                <c:pt idx="1900">
                  <c:v>5.93215</c:v>
                </c:pt>
                <c:pt idx="1901">
                  <c:v>5.9214500000000001</c:v>
                </c:pt>
                <c:pt idx="1902">
                  <c:v>5.97445</c:v>
                </c:pt>
                <c:pt idx="1903">
                  <c:v>6.0194000000000001</c:v>
                </c:pt>
                <c:pt idx="1904">
                  <c:v>5.9941000000000004</c:v>
                </c:pt>
                <c:pt idx="1905">
                  <c:v>5.9983500000000003</c:v>
                </c:pt>
                <c:pt idx="1906">
                  <c:v>6.0142499999999997</c:v>
                </c:pt>
                <c:pt idx="1907">
                  <c:v>5.9911000000000003</c:v>
                </c:pt>
                <c:pt idx="1908">
                  <c:v>6.0128500000000003</c:v>
                </c:pt>
                <c:pt idx="1909">
                  <c:v>5.95425</c:v>
                </c:pt>
                <c:pt idx="1910">
                  <c:v>5.9566499999999998</c:v>
                </c:pt>
                <c:pt idx="1911">
                  <c:v>5.9692499999999997</c:v>
                </c:pt>
                <c:pt idx="1912">
                  <c:v>5.9539</c:v>
                </c:pt>
                <c:pt idx="1913">
                  <c:v>6.0040500000000003</c:v>
                </c:pt>
                <c:pt idx="1914">
                  <c:v>6.0448000000000004</c:v>
                </c:pt>
                <c:pt idx="1915">
                  <c:v>5.9957500000000001</c:v>
                </c:pt>
                <c:pt idx="1916">
                  <c:v>5.97445</c:v>
                </c:pt>
                <c:pt idx="1917">
                  <c:v>6.0179499999999999</c:v>
                </c:pt>
                <c:pt idx="1918">
                  <c:v>6.0190000000000001</c:v>
                </c:pt>
                <c:pt idx="1919">
                  <c:v>5.9327500000000004</c:v>
                </c:pt>
                <c:pt idx="1920">
                  <c:v>5.9044999999999996</c:v>
                </c:pt>
                <c:pt idx="1921">
                  <c:v>5.9096500000000001</c:v>
                </c:pt>
                <c:pt idx="1922">
                  <c:v>5.8935000000000004</c:v>
                </c:pt>
                <c:pt idx="1923">
                  <c:v>5.9173999999999998</c:v>
                </c:pt>
                <c:pt idx="1924">
                  <c:v>5.8973500000000003</c:v>
                </c:pt>
                <c:pt idx="1925">
                  <c:v>5.8921999999999999</c:v>
                </c:pt>
                <c:pt idx="1926">
                  <c:v>5.89255</c:v>
                </c:pt>
                <c:pt idx="1927">
                  <c:v>5.8871000000000002</c:v>
                </c:pt>
                <c:pt idx="1928">
                  <c:v>5.8765999999999998</c:v>
                </c:pt>
                <c:pt idx="1929">
                  <c:v>5.9477500000000001</c:v>
                </c:pt>
                <c:pt idx="1930">
                  <c:v>5.9679000000000002</c:v>
                </c:pt>
                <c:pt idx="1931">
                  <c:v>5.9435500000000001</c:v>
                </c:pt>
                <c:pt idx="1932">
                  <c:v>5.9738499999999997</c:v>
                </c:pt>
                <c:pt idx="1933">
                  <c:v>5.9574499999999997</c:v>
                </c:pt>
                <c:pt idx="1934">
                  <c:v>6.0319000000000003</c:v>
                </c:pt>
                <c:pt idx="1935">
                  <c:v>6.1610500000000004</c:v>
                </c:pt>
                <c:pt idx="1936">
                  <c:v>6.1304499999999997</c:v>
                </c:pt>
                <c:pt idx="1937">
                  <c:v>6.1986499999999998</c:v>
                </c:pt>
                <c:pt idx="1938">
                  <c:v>6.2170500000000004</c:v>
                </c:pt>
                <c:pt idx="1939">
                  <c:v>6.1862500000000002</c:v>
                </c:pt>
                <c:pt idx="1940">
                  <c:v>6.1273</c:v>
                </c:pt>
                <c:pt idx="1941">
                  <c:v>6.1084500000000004</c:v>
                </c:pt>
                <c:pt idx="1942">
                  <c:v>6.0892499999999998</c:v>
                </c:pt>
                <c:pt idx="1943">
                  <c:v>6.0972999999999997</c:v>
                </c:pt>
                <c:pt idx="1944">
                  <c:v>6.1133499999999996</c:v>
                </c:pt>
                <c:pt idx="1945">
                  <c:v>6.0761500000000002</c:v>
                </c:pt>
                <c:pt idx="1946">
                  <c:v>6.1345000000000001</c:v>
                </c:pt>
                <c:pt idx="1947">
                  <c:v>6.1181999999999999</c:v>
                </c:pt>
                <c:pt idx="1948">
                  <c:v>6.0928500000000003</c:v>
                </c:pt>
                <c:pt idx="1949">
                  <c:v>6.0942999999999996</c:v>
                </c:pt>
                <c:pt idx="1950">
                  <c:v>6.1159499999999998</c:v>
                </c:pt>
                <c:pt idx="1951">
                  <c:v>6.1269499999999999</c:v>
                </c:pt>
                <c:pt idx="1952">
                  <c:v>6.0973499999999996</c:v>
                </c:pt>
                <c:pt idx="1953">
                  <c:v>6.1411499999999997</c:v>
                </c:pt>
                <c:pt idx="1954">
                  <c:v>6.1581999999999999</c:v>
                </c:pt>
                <c:pt idx="1955">
                  <c:v>6.16465</c:v>
                </c:pt>
                <c:pt idx="1956">
                  <c:v>6.14635</c:v>
                </c:pt>
                <c:pt idx="1957">
                  <c:v>6.1096500000000002</c:v>
                </c:pt>
                <c:pt idx="1958">
                  <c:v>6.1204499999999999</c:v>
                </c:pt>
                <c:pt idx="1959">
                  <c:v>6.1726000000000001</c:v>
                </c:pt>
                <c:pt idx="1960">
                  <c:v>6.1947000000000001</c:v>
                </c:pt>
                <c:pt idx="1961">
                  <c:v>6.17035</c:v>
                </c:pt>
                <c:pt idx="1962">
                  <c:v>6.1376499999999998</c:v>
                </c:pt>
                <c:pt idx="1963">
                  <c:v>6.1133499999999996</c:v>
                </c:pt>
                <c:pt idx="1964">
                  <c:v>6.1612</c:v>
                </c:pt>
                <c:pt idx="1965">
                  <c:v>6.15855</c:v>
                </c:pt>
                <c:pt idx="1966">
                  <c:v>6.1386500000000002</c:v>
                </c:pt>
                <c:pt idx="1967">
                  <c:v>6.1498499999999998</c:v>
                </c:pt>
                <c:pt idx="1968">
                  <c:v>6.1498499999999998</c:v>
                </c:pt>
                <c:pt idx="1969">
                  <c:v>6.1506499999999997</c:v>
                </c:pt>
                <c:pt idx="1970">
                  <c:v>6.1232499999999996</c:v>
                </c:pt>
                <c:pt idx="1971">
                  <c:v>6.0780000000000003</c:v>
                </c:pt>
                <c:pt idx="1972">
                  <c:v>6.0668499999999996</c:v>
                </c:pt>
                <c:pt idx="1973">
                  <c:v>6.0668499999999996</c:v>
                </c:pt>
                <c:pt idx="1974">
                  <c:v>6.1308499999999997</c:v>
                </c:pt>
                <c:pt idx="1975">
                  <c:v>6.1334499999999998</c:v>
                </c:pt>
                <c:pt idx="1976">
                  <c:v>6.1647499999999997</c:v>
                </c:pt>
                <c:pt idx="1977">
                  <c:v>6.16655</c:v>
                </c:pt>
                <c:pt idx="1978">
                  <c:v>6.1894499999999999</c:v>
                </c:pt>
                <c:pt idx="1979">
                  <c:v>6.2024999999999997</c:v>
                </c:pt>
                <c:pt idx="1980">
                  <c:v>6.1608499999999999</c:v>
                </c:pt>
                <c:pt idx="1981">
                  <c:v>6.12155</c:v>
                </c:pt>
                <c:pt idx="1982">
                  <c:v>6.0843499999999997</c:v>
                </c:pt>
                <c:pt idx="1983">
                  <c:v>6.1377499999999996</c:v>
                </c:pt>
                <c:pt idx="1984">
                  <c:v>6.1830999999999996</c:v>
                </c:pt>
                <c:pt idx="1985">
                  <c:v>6.1619000000000002</c:v>
                </c:pt>
                <c:pt idx="1986">
                  <c:v>6.17835</c:v>
                </c:pt>
                <c:pt idx="1987">
                  <c:v>6.1768999999999998</c:v>
                </c:pt>
                <c:pt idx="1988">
                  <c:v>6.1574499999999999</c:v>
                </c:pt>
                <c:pt idx="1989">
                  <c:v>6.1165500000000002</c:v>
                </c:pt>
                <c:pt idx="1990">
                  <c:v>6.1475499999999998</c:v>
                </c:pt>
                <c:pt idx="1991">
                  <c:v>6.1642000000000001</c:v>
                </c:pt>
                <c:pt idx="1992">
                  <c:v>6.1319499999999998</c:v>
                </c:pt>
                <c:pt idx="1993">
                  <c:v>6.1720499999999996</c:v>
                </c:pt>
                <c:pt idx="1994">
                  <c:v>6.2466999999999997</c:v>
                </c:pt>
                <c:pt idx="1995">
                  <c:v>6.2897499999999997</c:v>
                </c:pt>
                <c:pt idx="1996">
                  <c:v>6.2654500000000004</c:v>
                </c:pt>
                <c:pt idx="1997">
                  <c:v>6.2899000000000003</c:v>
                </c:pt>
                <c:pt idx="1998">
                  <c:v>6.2427999999999999</c:v>
                </c:pt>
                <c:pt idx="1999">
                  <c:v>6.19475</c:v>
                </c:pt>
                <c:pt idx="2000">
                  <c:v>6.1873500000000003</c:v>
                </c:pt>
                <c:pt idx="2001">
                  <c:v>6.1322000000000001</c:v>
                </c:pt>
                <c:pt idx="2002">
                  <c:v>6.1124499999999999</c:v>
                </c:pt>
                <c:pt idx="2003">
                  <c:v>6.1156499999999996</c:v>
                </c:pt>
                <c:pt idx="2004">
                  <c:v>6.1028500000000001</c:v>
                </c:pt>
                <c:pt idx="2005">
                  <c:v>6.0902000000000003</c:v>
                </c:pt>
                <c:pt idx="2006">
                  <c:v>6.0846499999999999</c:v>
                </c:pt>
                <c:pt idx="2007">
                  <c:v>6.0483500000000001</c:v>
                </c:pt>
                <c:pt idx="2008">
                  <c:v>6.0382499999999997</c:v>
                </c:pt>
                <c:pt idx="2009">
                  <c:v>6.1084500000000004</c:v>
                </c:pt>
                <c:pt idx="2010">
                  <c:v>6.0787500000000003</c:v>
                </c:pt>
                <c:pt idx="2011">
                  <c:v>6.0415999999999999</c:v>
                </c:pt>
                <c:pt idx="2012">
                  <c:v>6.0368500000000003</c:v>
                </c:pt>
                <c:pt idx="2013">
                  <c:v>6.0673500000000002</c:v>
                </c:pt>
                <c:pt idx="2014">
                  <c:v>6.0503499999999999</c:v>
                </c:pt>
                <c:pt idx="2015">
                  <c:v>5.9909999999999997</c:v>
                </c:pt>
                <c:pt idx="2016">
                  <c:v>6.0289999999999999</c:v>
                </c:pt>
                <c:pt idx="2017">
                  <c:v>6.0121500000000001</c:v>
                </c:pt>
                <c:pt idx="2018">
                  <c:v>5.98935</c:v>
                </c:pt>
                <c:pt idx="2019">
                  <c:v>5.9888000000000003</c:v>
                </c:pt>
                <c:pt idx="2020">
                  <c:v>5.9837499999999997</c:v>
                </c:pt>
                <c:pt idx="2021">
                  <c:v>5.9661999999999997</c:v>
                </c:pt>
                <c:pt idx="2022">
                  <c:v>5.9524999999999997</c:v>
                </c:pt>
                <c:pt idx="2023">
                  <c:v>5.9543499999999998</c:v>
                </c:pt>
                <c:pt idx="2024">
                  <c:v>5.9326499999999998</c:v>
                </c:pt>
                <c:pt idx="2025">
                  <c:v>5.9561999999999999</c:v>
                </c:pt>
                <c:pt idx="2026">
                  <c:v>5.9463499999999998</c:v>
                </c:pt>
                <c:pt idx="2027">
                  <c:v>5.9618500000000001</c:v>
                </c:pt>
                <c:pt idx="2028">
                  <c:v>5.98895</c:v>
                </c:pt>
                <c:pt idx="2029">
                  <c:v>6.0631000000000004</c:v>
                </c:pt>
                <c:pt idx="2030">
                  <c:v>6.0597500000000002</c:v>
                </c:pt>
                <c:pt idx="2031">
                  <c:v>6.0430999999999999</c:v>
                </c:pt>
                <c:pt idx="2032">
                  <c:v>6.0480499999999999</c:v>
                </c:pt>
                <c:pt idx="2033">
                  <c:v>6.0461999999999998</c:v>
                </c:pt>
                <c:pt idx="2034">
                  <c:v>6.0079500000000001</c:v>
                </c:pt>
                <c:pt idx="2035">
                  <c:v>6.0070499999999996</c:v>
                </c:pt>
                <c:pt idx="2036">
                  <c:v>5.98705</c:v>
                </c:pt>
                <c:pt idx="2037">
                  <c:v>5.9748000000000001</c:v>
                </c:pt>
                <c:pt idx="2038">
                  <c:v>5.9743500000000003</c:v>
                </c:pt>
                <c:pt idx="2039">
                  <c:v>6.0014000000000003</c:v>
                </c:pt>
                <c:pt idx="2040">
                  <c:v>5.9969999999999999</c:v>
                </c:pt>
                <c:pt idx="2041">
                  <c:v>6.0021000000000004</c:v>
                </c:pt>
                <c:pt idx="2042">
                  <c:v>5.9779999999999998</c:v>
                </c:pt>
                <c:pt idx="2043">
                  <c:v>5.9503000000000004</c:v>
                </c:pt>
                <c:pt idx="2044">
                  <c:v>5.9185499999999998</c:v>
                </c:pt>
                <c:pt idx="2045">
                  <c:v>5.9273999999999996</c:v>
                </c:pt>
                <c:pt idx="2046">
                  <c:v>5.9696999999999996</c:v>
                </c:pt>
                <c:pt idx="2047">
                  <c:v>5.9513499999999997</c:v>
                </c:pt>
                <c:pt idx="2048">
                  <c:v>5.9782000000000002</c:v>
                </c:pt>
                <c:pt idx="2049">
                  <c:v>5.9798499999999999</c:v>
                </c:pt>
                <c:pt idx="2050">
                  <c:v>5.9798499999999999</c:v>
                </c:pt>
                <c:pt idx="2051">
                  <c:v>5.9966999999999997</c:v>
                </c:pt>
                <c:pt idx="2052">
                  <c:v>5.9848999999999997</c:v>
                </c:pt>
                <c:pt idx="2053">
                  <c:v>5.9925499999999996</c:v>
                </c:pt>
                <c:pt idx="2054">
                  <c:v>6.0048000000000004</c:v>
                </c:pt>
                <c:pt idx="2055">
                  <c:v>5.9998500000000003</c:v>
                </c:pt>
                <c:pt idx="2056">
                  <c:v>6.0033000000000003</c:v>
                </c:pt>
                <c:pt idx="2057">
                  <c:v>6.0012499999999998</c:v>
                </c:pt>
                <c:pt idx="2058">
                  <c:v>5.9561000000000002</c:v>
                </c:pt>
                <c:pt idx="2059">
                  <c:v>5.9377500000000003</c:v>
                </c:pt>
                <c:pt idx="2060">
                  <c:v>5.9420999999999999</c:v>
                </c:pt>
                <c:pt idx="2061">
                  <c:v>5.9542999999999999</c:v>
                </c:pt>
                <c:pt idx="2062">
                  <c:v>5.9151499999999997</c:v>
                </c:pt>
                <c:pt idx="2063">
                  <c:v>5.9057000000000004</c:v>
                </c:pt>
                <c:pt idx="2064">
                  <c:v>5.883</c:v>
                </c:pt>
                <c:pt idx="2065">
                  <c:v>5.9161000000000001</c:v>
                </c:pt>
                <c:pt idx="2066">
                  <c:v>5.9225500000000002</c:v>
                </c:pt>
                <c:pt idx="2067">
                  <c:v>5.9253999999999998</c:v>
                </c:pt>
                <c:pt idx="2068">
                  <c:v>5.9221000000000004</c:v>
                </c:pt>
                <c:pt idx="2069">
                  <c:v>5.9441499999999996</c:v>
                </c:pt>
                <c:pt idx="2070">
                  <c:v>5.9354500000000003</c:v>
                </c:pt>
                <c:pt idx="2071">
                  <c:v>5.9282500000000002</c:v>
                </c:pt>
                <c:pt idx="2072">
                  <c:v>5.9459499999999998</c:v>
                </c:pt>
                <c:pt idx="2073">
                  <c:v>5.9558</c:v>
                </c:pt>
                <c:pt idx="2074">
                  <c:v>5.9475499999999997</c:v>
                </c:pt>
                <c:pt idx="2075">
                  <c:v>5.9595500000000001</c:v>
                </c:pt>
                <c:pt idx="2076">
                  <c:v>5.9589499999999997</c:v>
                </c:pt>
                <c:pt idx="2077">
                  <c:v>5.9662499999999996</c:v>
                </c:pt>
                <c:pt idx="2078">
                  <c:v>5.9685499999999996</c:v>
                </c:pt>
                <c:pt idx="2079">
                  <c:v>5.9470000000000001</c:v>
                </c:pt>
                <c:pt idx="2080">
                  <c:v>5.9734999999999996</c:v>
                </c:pt>
                <c:pt idx="2081">
                  <c:v>6.0009499999999996</c:v>
                </c:pt>
                <c:pt idx="2082">
                  <c:v>6.0094000000000003</c:v>
                </c:pt>
                <c:pt idx="2083">
                  <c:v>5.9959499999999997</c:v>
                </c:pt>
                <c:pt idx="2084">
                  <c:v>6.0039999999999996</c:v>
                </c:pt>
                <c:pt idx="2085">
                  <c:v>5.9555499999999997</c:v>
                </c:pt>
                <c:pt idx="2086">
                  <c:v>5.9702000000000002</c:v>
                </c:pt>
                <c:pt idx="2087">
                  <c:v>5.97485</c:v>
                </c:pt>
                <c:pt idx="2088">
                  <c:v>5.9975500000000004</c:v>
                </c:pt>
                <c:pt idx="2089">
                  <c:v>5.9901999999999997</c:v>
                </c:pt>
                <c:pt idx="2090">
                  <c:v>5.9987000000000004</c:v>
                </c:pt>
                <c:pt idx="2091">
                  <c:v>5.9868499999999996</c:v>
                </c:pt>
                <c:pt idx="2092">
                  <c:v>6.0000499999999999</c:v>
                </c:pt>
                <c:pt idx="2093">
                  <c:v>6.0295500000000004</c:v>
                </c:pt>
                <c:pt idx="2094">
                  <c:v>6.13035</c:v>
                </c:pt>
                <c:pt idx="2095">
                  <c:v>6.1401500000000002</c:v>
                </c:pt>
                <c:pt idx="2096">
                  <c:v>6.1185999999999998</c:v>
                </c:pt>
                <c:pt idx="2097">
                  <c:v>6.1210500000000003</c:v>
                </c:pt>
                <c:pt idx="2098">
                  <c:v>6.1470000000000002</c:v>
                </c:pt>
                <c:pt idx="2099">
                  <c:v>6.1555499999999999</c:v>
                </c:pt>
                <c:pt idx="2100">
                  <c:v>6.1357499999999998</c:v>
                </c:pt>
                <c:pt idx="2101">
                  <c:v>6.1363000000000003</c:v>
                </c:pt>
                <c:pt idx="2102">
                  <c:v>6.17075</c:v>
                </c:pt>
                <c:pt idx="2103">
                  <c:v>6.1715499999999999</c:v>
                </c:pt>
                <c:pt idx="2104">
                  <c:v>6.1958500000000001</c:v>
                </c:pt>
                <c:pt idx="2105">
                  <c:v>6.19245</c:v>
                </c:pt>
                <c:pt idx="2106">
                  <c:v>6.1647499999999997</c:v>
                </c:pt>
                <c:pt idx="2107">
                  <c:v>6.1805500000000002</c:v>
                </c:pt>
                <c:pt idx="2108">
                  <c:v>6.1543000000000001</c:v>
                </c:pt>
                <c:pt idx="2109">
                  <c:v>6.1640499999999996</c:v>
                </c:pt>
                <c:pt idx="2110">
                  <c:v>6.17415</c:v>
                </c:pt>
                <c:pt idx="2111">
                  <c:v>6.1685999999999996</c:v>
                </c:pt>
                <c:pt idx="2112">
                  <c:v>6.2054999999999998</c:v>
                </c:pt>
                <c:pt idx="2113">
                  <c:v>6.1970000000000001</c:v>
                </c:pt>
                <c:pt idx="2114">
                  <c:v>6.2017499999999997</c:v>
                </c:pt>
                <c:pt idx="2115">
                  <c:v>6.1938000000000004</c:v>
                </c:pt>
                <c:pt idx="2116">
                  <c:v>6.1997</c:v>
                </c:pt>
                <c:pt idx="2117">
                  <c:v>6.1931500000000002</c:v>
                </c:pt>
                <c:pt idx="2118">
                  <c:v>6.1872999999999996</c:v>
                </c:pt>
                <c:pt idx="2119">
                  <c:v>6.2110000000000003</c:v>
                </c:pt>
                <c:pt idx="2120">
                  <c:v>6.2184499999999998</c:v>
                </c:pt>
                <c:pt idx="2121">
                  <c:v>6.2209500000000002</c:v>
                </c:pt>
                <c:pt idx="2122">
                  <c:v>6.2423500000000001</c:v>
                </c:pt>
                <c:pt idx="2123">
                  <c:v>6.2619499999999997</c:v>
                </c:pt>
                <c:pt idx="2124">
                  <c:v>6.2980499999999999</c:v>
                </c:pt>
                <c:pt idx="2125">
                  <c:v>6.2744499999999999</c:v>
                </c:pt>
                <c:pt idx="2126">
                  <c:v>6.2709999999999999</c:v>
                </c:pt>
                <c:pt idx="2127">
                  <c:v>6.2767499999999998</c:v>
                </c:pt>
                <c:pt idx="2128">
                  <c:v>6.2812000000000001</c:v>
                </c:pt>
                <c:pt idx="2129">
                  <c:v>6.2548000000000004</c:v>
                </c:pt>
                <c:pt idx="2130">
                  <c:v>6.2279499999999999</c:v>
                </c:pt>
                <c:pt idx="2131">
                  <c:v>6.1805000000000003</c:v>
                </c:pt>
                <c:pt idx="2132">
                  <c:v>6.1742999999999997</c:v>
                </c:pt>
                <c:pt idx="2133">
                  <c:v>6.1589499999999999</c:v>
                </c:pt>
                <c:pt idx="2134">
                  <c:v>6.1467999999999998</c:v>
                </c:pt>
                <c:pt idx="2135">
                  <c:v>6.1532499999999999</c:v>
                </c:pt>
                <c:pt idx="2136">
                  <c:v>6.1562999999999999</c:v>
                </c:pt>
                <c:pt idx="2137">
                  <c:v>6.1584000000000003</c:v>
                </c:pt>
                <c:pt idx="2138">
                  <c:v>6.1738</c:v>
                </c:pt>
                <c:pt idx="2139">
                  <c:v>6.1501000000000001</c:v>
                </c:pt>
                <c:pt idx="2140">
                  <c:v>6.1663500000000004</c:v>
                </c:pt>
                <c:pt idx="2141">
                  <c:v>6.1771000000000003</c:v>
                </c:pt>
                <c:pt idx="2142">
                  <c:v>6.1735499999999996</c:v>
                </c:pt>
                <c:pt idx="2143">
                  <c:v>6.1792499999999997</c:v>
                </c:pt>
                <c:pt idx="2144">
                  <c:v>6.1810999999999998</c:v>
                </c:pt>
                <c:pt idx="2145">
                  <c:v>6.1772</c:v>
                </c:pt>
                <c:pt idx="2146">
                  <c:v>6.1940999999999997</c:v>
                </c:pt>
                <c:pt idx="2147">
                  <c:v>6.1927500000000002</c:v>
                </c:pt>
                <c:pt idx="2148">
                  <c:v>6.2275499999999999</c:v>
                </c:pt>
                <c:pt idx="2149">
                  <c:v>6.2557499999999999</c:v>
                </c:pt>
                <c:pt idx="2150">
                  <c:v>6.2830000000000004</c:v>
                </c:pt>
                <c:pt idx="2151">
                  <c:v>6.3095999999999997</c:v>
                </c:pt>
                <c:pt idx="2152">
                  <c:v>6.3525499999999999</c:v>
                </c:pt>
                <c:pt idx="2153">
                  <c:v>6.3468999999999998</c:v>
                </c:pt>
                <c:pt idx="2154">
                  <c:v>6.3716499999999998</c:v>
                </c:pt>
                <c:pt idx="2155">
                  <c:v>6.3709499999999997</c:v>
                </c:pt>
                <c:pt idx="2156">
                  <c:v>6.4032</c:v>
                </c:pt>
                <c:pt idx="2157">
                  <c:v>6.4115000000000002</c:v>
                </c:pt>
                <c:pt idx="2158">
                  <c:v>6.4131</c:v>
                </c:pt>
                <c:pt idx="2159">
                  <c:v>6.3284500000000001</c:v>
                </c:pt>
                <c:pt idx="2160">
                  <c:v>6.3608000000000002</c:v>
                </c:pt>
                <c:pt idx="2161">
                  <c:v>6.3605999999999998</c:v>
                </c:pt>
                <c:pt idx="2162">
                  <c:v>6.3488499999999997</c:v>
                </c:pt>
                <c:pt idx="2163">
                  <c:v>6.3758499999999998</c:v>
                </c:pt>
                <c:pt idx="2164">
                  <c:v>6.3989000000000003</c:v>
                </c:pt>
                <c:pt idx="2165">
                  <c:v>6.44625</c:v>
                </c:pt>
                <c:pt idx="2166">
                  <c:v>6.4535</c:v>
                </c:pt>
                <c:pt idx="2167">
                  <c:v>6.4227499999999997</c:v>
                </c:pt>
                <c:pt idx="2168">
                  <c:v>6.4562999999999997</c:v>
                </c:pt>
                <c:pt idx="2169">
                  <c:v>6.4602000000000004</c:v>
                </c:pt>
                <c:pt idx="2170">
                  <c:v>6.5224000000000002</c:v>
                </c:pt>
                <c:pt idx="2171">
                  <c:v>6.5049000000000001</c:v>
                </c:pt>
                <c:pt idx="2172">
                  <c:v>6.4820500000000001</c:v>
                </c:pt>
                <c:pt idx="2173">
                  <c:v>6.4667500000000002</c:v>
                </c:pt>
                <c:pt idx="2174">
                  <c:v>6.45</c:v>
                </c:pt>
                <c:pt idx="2175">
                  <c:v>6.5131500000000004</c:v>
                </c:pt>
                <c:pt idx="2176">
                  <c:v>6.5042999999999997</c:v>
                </c:pt>
                <c:pt idx="2177">
                  <c:v>6.5585500000000003</c:v>
                </c:pt>
                <c:pt idx="2178">
                  <c:v>6.5739000000000001</c:v>
                </c:pt>
                <c:pt idx="2179">
                  <c:v>6.58385</c:v>
                </c:pt>
                <c:pt idx="2180">
                  <c:v>6.5637999999999996</c:v>
                </c:pt>
                <c:pt idx="2181">
                  <c:v>6.5739999999999998</c:v>
                </c:pt>
                <c:pt idx="2182">
                  <c:v>6.5636999999999999</c:v>
                </c:pt>
                <c:pt idx="2183">
                  <c:v>6.6032500000000001</c:v>
                </c:pt>
                <c:pt idx="2184">
                  <c:v>6.5773000000000001</c:v>
                </c:pt>
                <c:pt idx="2185">
                  <c:v>6.5898000000000003</c:v>
                </c:pt>
                <c:pt idx="2186">
                  <c:v>6.6074000000000002</c:v>
                </c:pt>
                <c:pt idx="2187">
                  <c:v>6.6110499999999996</c:v>
                </c:pt>
                <c:pt idx="2188">
                  <c:v>6.6424000000000003</c:v>
                </c:pt>
                <c:pt idx="2189">
                  <c:v>6.7039</c:v>
                </c:pt>
                <c:pt idx="2190">
                  <c:v>6.7510000000000003</c:v>
                </c:pt>
                <c:pt idx="2191">
                  <c:v>6.7856500000000004</c:v>
                </c:pt>
                <c:pt idx="2192">
                  <c:v>6.8529999999999998</c:v>
                </c:pt>
                <c:pt idx="2193">
                  <c:v>6.8258999999999999</c:v>
                </c:pt>
                <c:pt idx="2194">
                  <c:v>6.8498000000000001</c:v>
                </c:pt>
                <c:pt idx="2195">
                  <c:v>6.8411499999999998</c:v>
                </c:pt>
                <c:pt idx="2196">
                  <c:v>6.7830500000000002</c:v>
                </c:pt>
                <c:pt idx="2197">
                  <c:v>6.8171999999999997</c:v>
                </c:pt>
                <c:pt idx="2198">
                  <c:v>6.7606000000000002</c:v>
                </c:pt>
                <c:pt idx="2199">
                  <c:v>6.7833500000000004</c:v>
                </c:pt>
                <c:pt idx="2200">
                  <c:v>6.7706999999999997</c:v>
                </c:pt>
                <c:pt idx="2201">
                  <c:v>6.7808000000000002</c:v>
                </c:pt>
                <c:pt idx="2202">
                  <c:v>6.7281000000000004</c:v>
                </c:pt>
                <c:pt idx="2203">
                  <c:v>6.78775</c:v>
                </c:pt>
                <c:pt idx="2204">
                  <c:v>6.7576499999999999</c:v>
                </c:pt>
                <c:pt idx="2205">
                  <c:v>6.7903000000000002</c:v>
                </c:pt>
                <c:pt idx="2206">
                  <c:v>6.7775499999999997</c:v>
                </c:pt>
                <c:pt idx="2207">
                  <c:v>6.8122999999999996</c:v>
                </c:pt>
                <c:pt idx="2208">
                  <c:v>6.7998500000000002</c:v>
                </c:pt>
                <c:pt idx="2209">
                  <c:v>6.9253999999999998</c:v>
                </c:pt>
                <c:pt idx="2210">
                  <c:v>7.0058499999999997</c:v>
                </c:pt>
                <c:pt idx="2211">
                  <c:v>6.9522500000000003</c:v>
                </c:pt>
                <c:pt idx="2212">
                  <c:v>7.0002000000000004</c:v>
                </c:pt>
                <c:pt idx="2213">
                  <c:v>7.0346000000000002</c:v>
                </c:pt>
                <c:pt idx="2214">
                  <c:v>7.0377000000000001</c:v>
                </c:pt>
                <c:pt idx="2215">
                  <c:v>7.1412500000000003</c:v>
                </c:pt>
                <c:pt idx="2216">
                  <c:v>7.1609999999999996</c:v>
                </c:pt>
                <c:pt idx="2217">
                  <c:v>7.0929000000000002</c:v>
                </c:pt>
                <c:pt idx="2218">
                  <c:v>7.1701499999999996</c:v>
                </c:pt>
                <c:pt idx="2219">
                  <c:v>7.2770000000000001</c:v>
                </c:pt>
                <c:pt idx="2220">
                  <c:v>7.3422000000000001</c:v>
                </c:pt>
                <c:pt idx="2221">
                  <c:v>7.4191500000000001</c:v>
                </c:pt>
                <c:pt idx="2222">
                  <c:v>7.4739000000000004</c:v>
                </c:pt>
                <c:pt idx="2223">
                  <c:v>7.4351500000000001</c:v>
                </c:pt>
                <c:pt idx="2224">
                  <c:v>7.4040499999999998</c:v>
                </c:pt>
                <c:pt idx="2225">
                  <c:v>7.3587999999999996</c:v>
                </c:pt>
                <c:pt idx="2226">
                  <c:v>7.3792</c:v>
                </c:pt>
                <c:pt idx="2227">
                  <c:v>7.4284499999999998</c:v>
                </c:pt>
                <c:pt idx="2228">
                  <c:v>7.4695499999999999</c:v>
                </c:pt>
                <c:pt idx="2229">
                  <c:v>7.4695499999999999</c:v>
                </c:pt>
                <c:pt idx="2230">
                  <c:v>7.47905</c:v>
                </c:pt>
                <c:pt idx="2231">
                  <c:v>7.4477500000000001</c:v>
                </c:pt>
                <c:pt idx="2232">
                  <c:v>7.4105999999999996</c:v>
                </c:pt>
                <c:pt idx="2233">
                  <c:v>7.4975500000000004</c:v>
                </c:pt>
                <c:pt idx="2234">
                  <c:v>7.4975500000000004</c:v>
                </c:pt>
                <c:pt idx="2235">
                  <c:v>7.5508499999999996</c:v>
                </c:pt>
                <c:pt idx="2236">
                  <c:v>7.5961999999999996</c:v>
                </c:pt>
                <c:pt idx="2237">
                  <c:v>7.6813500000000001</c:v>
                </c:pt>
                <c:pt idx="2238">
                  <c:v>7.7337499999999997</c:v>
                </c:pt>
                <c:pt idx="2239">
                  <c:v>7.6318000000000001</c:v>
                </c:pt>
                <c:pt idx="2240">
                  <c:v>7.6313000000000004</c:v>
                </c:pt>
                <c:pt idx="2241">
                  <c:v>7.7394999999999996</c:v>
                </c:pt>
                <c:pt idx="2242">
                  <c:v>7.7381000000000002</c:v>
                </c:pt>
                <c:pt idx="2243">
                  <c:v>7.6483499999999998</c:v>
                </c:pt>
                <c:pt idx="2244">
                  <c:v>7.6482999999999999</c:v>
                </c:pt>
                <c:pt idx="2245">
                  <c:v>7.61815</c:v>
                </c:pt>
                <c:pt idx="2246">
                  <c:v>7.6282500000000004</c:v>
                </c:pt>
                <c:pt idx="2247">
                  <c:v>7.67035</c:v>
                </c:pt>
                <c:pt idx="2248">
                  <c:v>7.6224999999999996</c:v>
                </c:pt>
                <c:pt idx="2249">
                  <c:v>7.6354499999999996</c:v>
                </c:pt>
                <c:pt idx="2250">
                  <c:v>7.7727500000000003</c:v>
                </c:pt>
                <c:pt idx="2251">
                  <c:v>7.7687499999999998</c:v>
                </c:pt>
                <c:pt idx="2252">
                  <c:v>7.7294999999999998</c:v>
                </c:pt>
                <c:pt idx="2253">
                  <c:v>7.77135</c:v>
                </c:pt>
                <c:pt idx="2254">
                  <c:v>7.8030999999999997</c:v>
                </c:pt>
                <c:pt idx="2255">
                  <c:v>7.7504999999999997</c:v>
                </c:pt>
                <c:pt idx="2256">
                  <c:v>7.6296499999999998</c:v>
                </c:pt>
                <c:pt idx="2257">
                  <c:v>7.5556999999999999</c:v>
                </c:pt>
                <c:pt idx="2258">
                  <c:v>7.5548000000000002</c:v>
                </c:pt>
                <c:pt idx="2259">
                  <c:v>7.5252499999999998</c:v>
                </c:pt>
                <c:pt idx="2260">
                  <c:v>7.5732499999999998</c:v>
                </c:pt>
                <c:pt idx="2261">
                  <c:v>7.5892999999999997</c:v>
                </c:pt>
                <c:pt idx="2262">
                  <c:v>7.5569499999999996</c:v>
                </c:pt>
                <c:pt idx="2263">
                  <c:v>7.6428500000000001</c:v>
                </c:pt>
                <c:pt idx="2264">
                  <c:v>7.6950000000000003</c:v>
                </c:pt>
                <c:pt idx="2265">
                  <c:v>7.57125</c:v>
                </c:pt>
                <c:pt idx="2266">
                  <c:v>7.5495000000000001</c:v>
                </c:pt>
                <c:pt idx="2267">
                  <c:v>7.5431999999999997</c:v>
                </c:pt>
                <c:pt idx="2268">
                  <c:v>7.5180999999999996</c:v>
                </c:pt>
                <c:pt idx="2269">
                  <c:v>7.5770999999999997</c:v>
                </c:pt>
                <c:pt idx="2270">
                  <c:v>7.5270000000000001</c:v>
                </c:pt>
                <c:pt idx="2271">
                  <c:v>7.6065500000000004</c:v>
                </c:pt>
                <c:pt idx="2272">
                  <c:v>7.61</c:v>
                </c:pt>
                <c:pt idx="2273">
                  <c:v>7.5743499999999999</c:v>
                </c:pt>
                <c:pt idx="2274">
                  <c:v>7.6418999999999997</c:v>
                </c:pt>
                <c:pt idx="2275">
                  <c:v>7.6302500000000002</c:v>
                </c:pt>
                <c:pt idx="2276">
                  <c:v>7.6832500000000001</c:v>
                </c:pt>
                <c:pt idx="2277">
                  <c:v>7.7098000000000004</c:v>
                </c:pt>
                <c:pt idx="2278">
                  <c:v>7.8172499999999996</c:v>
                </c:pt>
                <c:pt idx="2279">
                  <c:v>7.7316000000000003</c:v>
                </c:pt>
                <c:pt idx="2280">
                  <c:v>7.8751499999999997</c:v>
                </c:pt>
                <c:pt idx="2281">
                  <c:v>7.9391499999999997</c:v>
                </c:pt>
                <c:pt idx="2282">
                  <c:v>8.1007999999999996</c:v>
                </c:pt>
                <c:pt idx="2283">
                  <c:v>8.1914499999999997</c:v>
                </c:pt>
                <c:pt idx="2284">
                  <c:v>8.1064000000000007</c:v>
                </c:pt>
                <c:pt idx="2285">
                  <c:v>8.1954499999999992</c:v>
                </c:pt>
                <c:pt idx="2286">
                  <c:v>8.2591000000000001</c:v>
                </c:pt>
                <c:pt idx="2287">
                  <c:v>8.2959999999999994</c:v>
                </c:pt>
                <c:pt idx="2288">
                  <c:v>8.3550000000000004</c:v>
                </c:pt>
                <c:pt idx="2289">
                  <c:v>8.0924999999999994</c:v>
                </c:pt>
                <c:pt idx="2290">
                  <c:v>8.0429999999999993</c:v>
                </c:pt>
                <c:pt idx="2291">
                  <c:v>7.8844500000000002</c:v>
                </c:pt>
                <c:pt idx="2292">
                  <c:v>7.8665500000000002</c:v>
                </c:pt>
                <c:pt idx="2293">
                  <c:v>7.8348000000000004</c:v>
                </c:pt>
                <c:pt idx="2294">
                  <c:v>7.88225</c:v>
                </c:pt>
                <c:pt idx="2295">
                  <c:v>7.9641000000000002</c:v>
                </c:pt>
                <c:pt idx="2296">
                  <c:v>8.0227000000000004</c:v>
                </c:pt>
                <c:pt idx="2297">
                  <c:v>8.0591000000000008</c:v>
                </c:pt>
                <c:pt idx="2298">
                  <c:v>8.0423500000000008</c:v>
                </c:pt>
                <c:pt idx="2299">
                  <c:v>7.9670500000000004</c:v>
                </c:pt>
                <c:pt idx="2300">
                  <c:v>7.9670500000000004</c:v>
                </c:pt>
                <c:pt idx="2301">
                  <c:v>7.8986999999999998</c:v>
                </c:pt>
                <c:pt idx="2302">
                  <c:v>8.0373000000000001</c:v>
                </c:pt>
                <c:pt idx="2303">
                  <c:v>8.0512499999999996</c:v>
                </c:pt>
                <c:pt idx="2304">
                  <c:v>8.1026500000000006</c:v>
                </c:pt>
                <c:pt idx="2305">
                  <c:v>8.0858500000000006</c:v>
                </c:pt>
                <c:pt idx="2306">
                  <c:v>8.0909499999999994</c:v>
                </c:pt>
                <c:pt idx="2307">
                  <c:v>7.9268999999999998</c:v>
                </c:pt>
                <c:pt idx="2308">
                  <c:v>7.91005</c:v>
                </c:pt>
                <c:pt idx="2309">
                  <c:v>7.7943499999999997</c:v>
                </c:pt>
                <c:pt idx="2310">
                  <c:v>7.81975</c:v>
                </c:pt>
                <c:pt idx="2311">
                  <c:v>7.8635000000000002</c:v>
                </c:pt>
                <c:pt idx="2312">
                  <c:v>7.8624499999999999</c:v>
                </c:pt>
                <c:pt idx="2313">
                  <c:v>7.8945499999999997</c:v>
                </c:pt>
                <c:pt idx="2314">
                  <c:v>7.8531500000000003</c:v>
                </c:pt>
                <c:pt idx="2315">
                  <c:v>7.7941000000000003</c:v>
                </c:pt>
                <c:pt idx="2316">
                  <c:v>7.7167500000000002</c:v>
                </c:pt>
                <c:pt idx="2317">
                  <c:v>7.6637000000000004</c:v>
                </c:pt>
                <c:pt idx="2318">
                  <c:v>7.5035499999999997</c:v>
                </c:pt>
                <c:pt idx="2319">
                  <c:v>7.5354999999999999</c:v>
                </c:pt>
                <c:pt idx="2320">
                  <c:v>7.5795000000000003</c:v>
                </c:pt>
                <c:pt idx="2321">
                  <c:v>7.5760500000000004</c:v>
                </c:pt>
                <c:pt idx="2322">
                  <c:v>7.5616500000000002</c:v>
                </c:pt>
                <c:pt idx="2323">
                  <c:v>7.3993000000000002</c:v>
                </c:pt>
                <c:pt idx="2324">
                  <c:v>7.4812500000000002</c:v>
                </c:pt>
                <c:pt idx="2325">
                  <c:v>7.4612499999999997</c:v>
                </c:pt>
                <c:pt idx="2326">
                  <c:v>7.5494000000000003</c:v>
                </c:pt>
                <c:pt idx="2327">
                  <c:v>7.4737499999999999</c:v>
                </c:pt>
                <c:pt idx="2328">
                  <c:v>7.36965</c:v>
                </c:pt>
                <c:pt idx="2329">
                  <c:v>7.3771500000000003</c:v>
                </c:pt>
                <c:pt idx="2330">
                  <c:v>7.3182</c:v>
                </c:pt>
                <c:pt idx="2331">
                  <c:v>7.3732499999999996</c:v>
                </c:pt>
                <c:pt idx="2332">
                  <c:v>7.5403000000000002</c:v>
                </c:pt>
                <c:pt idx="2333">
                  <c:v>7.5717499999999998</c:v>
                </c:pt>
                <c:pt idx="2334">
                  <c:v>7.5606499999999999</c:v>
                </c:pt>
                <c:pt idx="2335">
                  <c:v>7.6248500000000003</c:v>
                </c:pt>
                <c:pt idx="2336">
                  <c:v>7.6248500000000003</c:v>
                </c:pt>
                <c:pt idx="2337">
                  <c:v>7.7336</c:v>
                </c:pt>
                <c:pt idx="2338">
                  <c:v>7.7805</c:v>
                </c:pt>
                <c:pt idx="2339">
                  <c:v>7.8426499999999999</c:v>
                </c:pt>
                <c:pt idx="2340">
                  <c:v>7.7976999999999999</c:v>
                </c:pt>
                <c:pt idx="2341">
                  <c:v>7.9776999999999996</c:v>
                </c:pt>
                <c:pt idx="2342">
                  <c:v>7.8388999999999998</c:v>
                </c:pt>
                <c:pt idx="2343">
                  <c:v>7.7386999999999997</c:v>
                </c:pt>
                <c:pt idx="2344">
                  <c:v>7.7371999999999996</c:v>
                </c:pt>
                <c:pt idx="2345">
                  <c:v>7.9569999999999999</c:v>
                </c:pt>
                <c:pt idx="2346">
                  <c:v>7.8989500000000001</c:v>
                </c:pt>
                <c:pt idx="2347">
                  <c:v>7.7896000000000001</c:v>
                </c:pt>
                <c:pt idx="2348">
                  <c:v>7.7267000000000001</c:v>
                </c:pt>
                <c:pt idx="2349">
                  <c:v>7.8511499999999996</c:v>
                </c:pt>
                <c:pt idx="2350">
                  <c:v>7.7359499999999999</c:v>
                </c:pt>
                <c:pt idx="2351">
                  <c:v>7.7732999999999999</c:v>
                </c:pt>
                <c:pt idx="2352">
                  <c:v>7.7862999999999998</c:v>
                </c:pt>
                <c:pt idx="2353">
                  <c:v>7.7380000000000004</c:v>
                </c:pt>
                <c:pt idx="2354">
                  <c:v>7.7574500000000004</c:v>
                </c:pt>
                <c:pt idx="2355">
                  <c:v>7.79765</c:v>
                </c:pt>
                <c:pt idx="2356">
                  <c:v>7.71685</c:v>
                </c:pt>
                <c:pt idx="2357">
                  <c:v>7.8111499999999996</c:v>
                </c:pt>
                <c:pt idx="2358">
                  <c:v>7.8589000000000002</c:v>
                </c:pt>
                <c:pt idx="2359">
                  <c:v>7.8249000000000004</c:v>
                </c:pt>
                <c:pt idx="2360">
                  <c:v>7.8597000000000001</c:v>
                </c:pt>
                <c:pt idx="2361">
                  <c:v>7.9028499999999999</c:v>
                </c:pt>
                <c:pt idx="2362">
                  <c:v>7.8674999999999997</c:v>
                </c:pt>
                <c:pt idx="2363">
                  <c:v>7.8949999999999996</c:v>
                </c:pt>
                <c:pt idx="2364">
                  <c:v>7.9558</c:v>
                </c:pt>
                <c:pt idx="2365">
                  <c:v>7.9955999999999996</c:v>
                </c:pt>
                <c:pt idx="2366">
                  <c:v>8.0576000000000008</c:v>
                </c:pt>
                <c:pt idx="2367">
                  <c:v>8.2613000000000003</c:v>
                </c:pt>
                <c:pt idx="2368">
                  <c:v>8.21875</c:v>
                </c:pt>
                <c:pt idx="2369">
                  <c:v>8.1209500000000006</c:v>
                </c:pt>
                <c:pt idx="2370">
                  <c:v>7.9968000000000004</c:v>
                </c:pt>
                <c:pt idx="2371">
                  <c:v>8.0805500000000006</c:v>
                </c:pt>
                <c:pt idx="2372">
                  <c:v>8.1317500000000003</c:v>
                </c:pt>
                <c:pt idx="2373">
                  <c:v>8.14255</c:v>
                </c:pt>
                <c:pt idx="2374">
                  <c:v>8.1399500000000007</c:v>
                </c:pt>
                <c:pt idx="2375">
                  <c:v>8.1678499999999996</c:v>
                </c:pt>
                <c:pt idx="2376">
                  <c:v>8.2205999999999992</c:v>
                </c:pt>
                <c:pt idx="2377">
                  <c:v>8.1058000000000003</c:v>
                </c:pt>
                <c:pt idx="2378">
                  <c:v>8.1763499999999993</c:v>
                </c:pt>
                <c:pt idx="2379">
                  <c:v>8.1891499999999997</c:v>
                </c:pt>
                <c:pt idx="2380">
                  <c:v>8.1848500000000008</c:v>
                </c:pt>
                <c:pt idx="2381">
                  <c:v>8.1442499999999995</c:v>
                </c:pt>
                <c:pt idx="2382">
                  <c:v>8.1902500000000007</c:v>
                </c:pt>
                <c:pt idx="2383">
                  <c:v>8.13185</c:v>
                </c:pt>
                <c:pt idx="2384">
                  <c:v>8.1681500000000007</c:v>
                </c:pt>
                <c:pt idx="2385">
                  <c:v>8.1288499999999999</c:v>
                </c:pt>
                <c:pt idx="2386">
                  <c:v>8.2204999999999995</c:v>
                </c:pt>
                <c:pt idx="2387">
                  <c:v>8.2424999999999997</c:v>
                </c:pt>
                <c:pt idx="2388">
                  <c:v>8.2611000000000008</c:v>
                </c:pt>
                <c:pt idx="2389">
                  <c:v>8.2881499999999999</c:v>
                </c:pt>
                <c:pt idx="2390">
                  <c:v>8.2669999999999995</c:v>
                </c:pt>
                <c:pt idx="2391">
                  <c:v>8.2193000000000005</c:v>
                </c:pt>
                <c:pt idx="2392">
                  <c:v>8.2614000000000001</c:v>
                </c:pt>
                <c:pt idx="2393">
                  <c:v>8.1442999999999994</c:v>
                </c:pt>
                <c:pt idx="2394">
                  <c:v>8.2168500000000009</c:v>
                </c:pt>
                <c:pt idx="2395">
                  <c:v>8.2241499999999998</c:v>
                </c:pt>
                <c:pt idx="2396">
                  <c:v>8.2086500000000004</c:v>
                </c:pt>
                <c:pt idx="2397">
                  <c:v>8.2884499999999992</c:v>
                </c:pt>
                <c:pt idx="2398">
                  <c:v>8.3377999999999997</c:v>
                </c:pt>
                <c:pt idx="2399">
                  <c:v>8.2477</c:v>
                </c:pt>
                <c:pt idx="2400">
                  <c:v>8.2141999999999999</c:v>
                </c:pt>
                <c:pt idx="2401">
                  <c:v>8.2058</c:v>
                </c:pt>
                <c:pt idx="2402">
                  <c:v>8.2650000000000006</c:v>
                </c:pt>
                <c:pt idx="2403">
                  <c:v>8.3384999999999998</c:v>
                </c:pt>
                <c:pt idx="2404">
                  <c:v>8.3085500000000003</c:v>
                </c:pt>
                <c:pt idx="2405">
                  <c:v>8.2668499999999998</c:v>
                </c:pt>
                <c:pt idx="2406">
                  <c:v>8.3854500000000005</c:v>
                </c:pt>
                <c:pt idx="2407">
                  <c:v>8.2924500000000005</c:v>
                </c:pt>
                <c:pt idx="2408">
                  <c:v>8.2744</c:v>
                </c:pt>
                <c:pt idx="2409">
                  <c:v>8.2752499999999998</c:v>
                </c:pt>
                <c:pt idx="2410">
                  <c:v>8.3262</c:v>
                </c:pt>
                <c:pt idx="2411">
                  <c:v>8.3047500000000003</c:v>
                </c:pt>
                <c:pt idx="2412">
                  <c:v>8.2535000000000007</c:v>
                </c:pt>
                <c:pt idx="2413">
                  <c:v>8.2190499999999993</c:v>
                </c:pt>
                <c:pt idx="2414">
                  <c:v>8.1911500000000004</c:v>
                </c:pt>
                <c:pt idx="2415">
                  <c:v>8.2029499999999995</c:v>
                </c:pt>
                <c:pt idx="2416">
                  <c:v>8.2100500000000007</c:v>
                </c:pt>
                <c:pt idx="2417">
                  <c:v>8.2063000000000006</c:v>
                </c:pt>
                <c:pt idx="2418">
                  <c:v>8.1355000000000004</c:v>
                </c:pt>
                <c:pt idx="2419">
                  <c:v>8.1535499999999992</c:v>
                </c:pt>
                <c:pt idx="2420">
                  <c:v>8.1156000000000006</c:v>
                </c:pt>
                <c:pt idx="2421">
                  <c:v>8.2165999999999997</c:v>
                </c:pt>
                <c:pt idx="2422">
                  <c:v>8.2972999999999999</c:v>
                </c:pt>
                <c:pt idx="2423">
                  <c:v>8.3018999999999998</c:v>
                </c:pt>
                <c:pt idx="2424">
                  <c:v>8.4383999999999997</c:v>
                </c:pt>
                <c:pt idx="2425">
                  <c:v>8.5515500000000007</c:v>
                </c:pt>
                <c:pt idx="2426">
                  <c:v>8.5464000000000002</c:v>
                </c:pt>
                <c:pt idx="2427">
                  <c:v>8.4871999999999996</c:v>
                </c:pt>
                <c:pt idx="2428">
                  <c:v>8.5299999999999994</c:v>
                </c:pt>
                <c:pt idx="2429">
                  <c:v>8.4250500000000006</c:v>
                </c:pt>
                <c:pt idx="2430">
                  <c:v>8.3323999999999998</c:v>
                </c:pt>
                <c:pt idx="2431">
                  <c:v>8.3963000000000001</c:v>
                </c:pt>
                <c:pt idx="2432">
                  <c:v>8.2934999999999999</c:v>
                </c:pt>
                <c:pt idx="2433">
                  <c:v>8.2125000000000004</c:v>
                </c:pt>
                <c:pt idx="2434">
                  <c:v>8.1399000000000008</c:v>
                </c:pt>
                <c:pt idx="2435">
                  <c:v>8.0829000000000004</c:v>
                </c:pt>
                <c:pt idx="2436">
                  <c:v>8.0650999999999993</c:v>
                </c:pt>
                <c:pt idx="2437">
                  <c:v>8.1310000000000002</c:v>
                </c:pt>
                <c:pt idx="2438">
                  <c:v>8.1110000000000007</c:v>
                </c:pt>
                <c:pt idx="2439">
                  <c:v>8.10595</c:v>
                </c:pt>
                <c:pt idx="2440">
                  <c:v>8.0922999999999998</c:v>
                </c:pt>
                <c:pt idx="2441">
                  <c:v>8.1278000000000006</c:v>
                </c:pt>
                <c:pt idx="2442">
                  <c:v>8.1233500000000003</c:v>
                </c:pt>
                <c:pt idx="2443">
                  <c:v>8.1768999999999998</c:v>
                </c:pt>
                <c:pt idx="2444">
                  <c:v>8.2716499999999993</c:v>
                </c:pt>
                <c:pt idx="2445">
                  <c:v>8.3755000000000006</c:v>
                </c:pt>
                <c:pt idx="2446">
                  <c:v>8.3361999999999998</c:v>
                </c:pt>
                <c:pt idx="2447">
                  <c:v>8.4451999999999998</c:v>
                </c:pt>
                <c:pt idx="2448">
                  <c:v>8.4533500000000004</c:v>
                </c:pt>
                <c:pt idx="2449">
                  <c:v>8.5746000000000002</c:v>
                </c:pt>
                <c:pt idx="2450">
                  <c:v>8.4618000000000002</c:v>
                </c:pt>
                <c:pt idx="2451">
                  <c:v>8.4789999999999992</c:v>
                </c:pt>
                <c:pt idx="2452">
                  <c:v>8.5242000000000004</c:v>
                </c:pt>
                <c:pt idx="2453">
                  <c:v>8.6204999999999998</c:v>
                </c:pt>
                <c:pt idx="2454">
                  <c:v>8.5612499999999994</c:v>
                </c:pt>
                <c:pt idx="2455">
                  <c:v>8.6658500000000007</c:v>
                </c:pt>
                <c:pt idx="2456">
                  <c:v>8.6638500000000001</c:v>
                </c:pt>
                <c:pt idx="2457">
                  <c:v>8.6552500000000006</c:v>
                </c:pt>
                <c:pt idx="2458">
                  <c:v>8.6111500000000003</c:v>
                </c:pt>
                <c:pt idx="2459">
                  <c:v>8.6672999999999991</c:v>
                </c:pt>
                <c:pt idx="2460">
                  <c:v>8.7095000000000002</c:v>
                </c:pt>
                <c:pt idx="2461">
                  <c:v>8.6936999999999998</c:v>
                </c:pt>
                <c:pt idx="2462">
                  <c:v>8.6697000000000006</c:v>
                </c:pt>
                <c:pt idx="2463">
                  <c:v>8.6951999999999998</c:v>
                </c:pt>
                <c:pt idx="2464">
                  <c:v>8.5989500000000003</c:v>
                </c:pt>
                <c:pt idx="2465">
                  <c:v>8.6159999999999997</c:v>
                </c:pt>
                <c:pt idx="2466">
                  <c:v>8.6570999999999998</c:v>
                </c:pt>
                <c:pt idx="2467">
                  <c:v>8.6556999999999995</c:v>
                </c:pt>
                <c:pt idx="2468">
                  <c:v>8.6649499999999993</c:v>
                </c:pt>
                <c:pt idx="2469">
                  <c:v>8.6519499999999994</c:v>
                </c:pt>
                <c:pt idx="2470">
                  <c:v>8.6892999999999994</c:v>
                </c:pt>
                <c:pt idx="2471">
                  <c:v>8.6820000000000004</c:v>
                </c:pt>
                <c:pt idx="2472">
                  <c:v>8.6608499999999999</c:v>
                </c:pt>
                <c:pt idx="2473">
                  <c:v>8.64635</c:v>
                </c:pt>
                <c:pt idx="2474">
                  <c:v>8.5222999999999995</c:v>
                </c:pt>
                <c:pt idx="2475">
                  <c:v>8.5246499999999994</c:v>
                </c:pt>
                <c:pt idx="2476">
                  <c:v>8.6567500000000006</c:v>
                </c:pt>
                <c:pt idx="2477">
                  <c:v>8.7808499999999992</c:v>
                </c:pt>
                <c:pt idx="2478">
                  <c:v>8.67685</c:v>
                </c:pt>
                <c:pt idx="2479">
                  <c:v>8.6328499999999995</c:v>
                </c:pt>
                <c:pt idx="2480">
                  <c:v>8.6950000000000003</c:v>
                </c:pt>
                <c:pt idx="2481">
                  <c:v>8.6767000000000003</c:v>
                </c:pt>
                <c:pt idx="2482">
                  <c:v>8.6961499999999994</c:v>
                </c:pt>
                <c:pt idx="2483">
                  <c:v>8.7263999999999999</c:v>
                </c:pt>
                <c:pt idx="2484">
                  <c:v>8.7508999999999997</c:v>
                </c:pt>
                <c:pt idx="2485">
                  <c:v>8.7613500000000002</c:v>
                </c:pt>
                <c:pt idx="2486">
                  <c:v>8.76</c:v>
                </c:pt>
                <c:pt idx="2487">
                  <c:v>8.7060499999999994</c:v>
                </c:pt>
                <c:pt idx="2488">
                  <c:v>8.7271999999999998</c:v>
                </c:pt>
                <c:pt idx="2489">
                  <c:v>8.6587999999999994</c:v>
                </c:pt>
                <c:pt idx="2490">
                  <c:v>8.6587999999999994</c:v>
                </c:pt>
                <c:pt idx="2491">
                  <c:v>8.6840499999999992</c:v>
                </c:pt>
                <c:pt idx="2492">
                  <c:v>8.7316500000000001</c:v>
                </c:pt>
                <c:pt idx="2493">
                  <c:v>8.8244000000000007</c:v>
                </c:pt>
                <c:pt idx="2494">
                  <c:v>8.8513500000000001</c:v>
                </c:pt>
                <c:pt idx="2495">
                  <c:v>8.8513500000000001</c:v>
                </c:pt>
                <c:pt idx="2496">
                  <c:v>8.9054500000000001</c:v>
                </c:pt>
                <c:pt idx="2497">
                  <c:v>8.9474</c:v>
                </c:pt>
                <c:pt idx="2498">
                  <c:v>8.9746500000000005</c:v>
                </c:pt>
                <c:pt idx="2499">
                  <c:v>8.9261999999999997</c:v>
                </c:pt>
                <c:pt idx="2500">
                  <c:v>8.9005500000000008</c:v>
                </c:pt>
                <c:pt idx="2501">
                  <c:v>8.9538499999999992</c:v>
                </c:pt>
                <c:pt idx="2502">
                  <c:v>8.9035499999999992</c:v>
                </c:pt>
                <c:pt idx="2503">
                  <c:v>8.8046000000000006</c:v>
                </c:pt>
                <c:pt idx="2504">
                  <c:v>8.8053000000000008</c:v>
                </c:pt>
                <c:pt idx="2505">
                  <c:v>8.8104999999999993</c:v>
                </c:pt>
                <c:pt idx="2506">
                  <c:v>8.8975000000000009</c:v>
                </c:pt>
                <c:pt idx="2507">
                  <c:v>8.8200500000000002</c:v>
                </c:pt>
                <c:pt idx="2508">
                  <c:v>8.9180499999999991</c:v>
                </c:pt>
                <c:pt idx="2509">
                  <c:v>8.8786000000000005</c:v>
                </c:pt>
                <c:pt idx="2510">
                  <c:v>8.7477499999999999</c:v>
                </c:pt>
                <c:pt idx="2511">
                  <c:v>8.7472999999999992</c:v>
                </c:pt>
                <c:pt idx="2512">
                  <c:v>8.7133500000000002</c:v>
                </c:pt>
                <c:pt idx="2513">
                  <c:v>8.6758000000000006</c:v>
                </c:pt>
                <c:pt idx="2514">
                  <c:v>8.6433499999999999</c:v>
                </c:pt>
                <c:pt idx="2515">
                  <c:v>8.7276500000000006</c:v>
                </c:pt>
                <c:pt idx="2516">
                  <c:v>8.6957000000000004</c:v>
                </c:pt>
                <c:pt idx="2517">
                  <c:v>8.7266499999999994</c:v>
                </c:pt>
                <c:pt idx="2518">
                  <c:v>8.6302500000000002</c:v>
                </c:pt>
                <c:pt idx="2519">
                  <c:v>8.4861000000000004</c:v>
                </c:pt>
                <c:pt idx="2520">
                  <c:v>8.5716000000000001</c:v>
                </c:pt>
                <c:pt idx="2521">
                  <c:v>8.6144999999999996</c:v>
                </c:pt>
                <c:pt idx="2522">
                  <c:v>8.5644500000000008</c:v>
                </c:pt>
                <c:pt idx="2523">
                  <c:v>8.5685000000000002</c:v>
                </c:pt>
                <c:pt idx="2524">
                  <c:v>8.5674499999999991</c:v>
                </c:pt>
                <c:pt idx="2525">
                  <c:v>8.6239000000000008</c:v>
                </c:pt>
                <c:pt idx="2526">
                  <c:v>8.6484000000000005</c:v>
                </c:pt>
                <c:pt idx="2527">
                  <c:v>8.6233000000000004</c:v>
                </c:pt>
                <c:pt idx="2528">
                  <c:v>8.5858000000000008</c:v>
                </c:pt>
                <c:pt idx="2529">
                  <c:v>8.5748499999999996</c:v>
                </c:pt>
                <c:pt idx="2530">
                  <c:v>8.5869</c:v>
                </c:pt>
                <c:pt idx="2531">
                  <c:v>8.5951000000000004</c:v>
                </c:pt>
                <c:pt idx="2532">
                  <c:v>8.5991999999999997</c:v>
                </c:pt>
                <c:pt idx="2533">
                  <c:v>8.6745000000000001</c:v>
                </c:pt>
                <c:pt idx="2534">
                  <c:v>8.6653500000000001</c:v>
                </c:pt>
                <c:pt idx="2535">
                  <c:v>8.6859999999999999</c:v>
                </c:pt>
                <c:pt idx="2536">
                  <c:v>8.7177000000000007</c:v>
                </c:pt>
                <c:pt idx="2537">
                  <c:v>8.6732999999999993</c:v>
                </c:pt>
                <c:pt idx="2538">
                  <c:v>8.6981999999999999</c:v>
                </c:pt>
                <c:pt idx="2539">
                  <c:v>8.6077499999999993</c:v>
                </c:pt>
                <c:pt idx="2540">
                  <c:v>8.5301500000000008</c:v>
                </c:pt>
                <c:pt idx="2541">
                  <c:v>8.51</c:v>
                </c:pt>
                <c:pt idx="2542">
                  <c:v>8.5363500000000005</c:v>
                </c:pt>
                <c:pt idx="2543">
                  <c:v>8.5180000000000007</c:v>
                </c:pt>
                <c:pt idx="2544">
                  <c:v>8.5303000000000004</c:v>
                </c:pt>
                <c:pt idx="2545">
                  <c:v>8.4350000000000005</c:v>
                </c:pt>
                <c:pt idx="2546">
                  <c:v>8.4718999999999998</c:v>
                </c:pt>
                <c:pt idx="2547">
                  <c:v>8.5509000000000004</c:v>
                </c:pt>
                <c:pt idx="2548">
                  <c:v>8.5832499999999996</c:v>
                </c:pt>
                <c:pt idx="2549">
                  <c:v>8.3417999999999992</c:v>
                </c:pt>
                <c:pt idx="2550">
                  <c:v>8.3397000000000006</c:v>
                </c:pt>
                <c:pt idx="2551">
                  <c:v>8.3974499999999992</c:v>
                </c:pt>
                <c:pt idx="2552">
                  <c:v>8.4042499999999993</c:v>
                </c:pt>
                <c:pt idx="2553">
                  <c:v>8.4887999999999995</c:v>
                </c:pt>
                <c:pt idx="2554">
                  <c:v>8.5033999999999992</c:v>
                </c:pt>
                <c:pt idx="2555">
                  <c:v>8.5033999999999992</c:v>
                </c:pt>
                <c:pt idx="2556">
                  <c:v>8.4289000000000005</c:v>
                </c:pt>
                <c:pt idx="2557">
                  <c:v>8.4834999999999994</c:v>
                </c:pt>
                <c:pt idx="2558">
                  <c:v>8.3025000000000002</c:v>
                </c:pt>
                <c:pt idx="2559">
                  <c:v>8.2712500000000002</c:v>
                </c:pt>
                <c:pt idx="2560">
                  <c:v>8.3415499999999998</c:v>
                </c:pt>
                <c:pt idx="2561">
                  <c:v>8.3033999999999999</c:v>
                </c:pt>
                <c:pt idx="2562">
                  <c:v>8.3543500000000002</c:v>
                </c:pt>
                <c:pt idx="2563">
                  <c:v>8.3317999999999994</c:v>
                </c:pt>
                <c:pt idx="2564">
                  <c:v>8.3302999999999994</c:v>
                </c:pt>
                <c:pt idx="2565">
                  <c:v>8.21265</c:v>
                </c:pt>
                <c:pt idx="2566">
                  <c:v>8.1895000000000007</c:v>
                </c:pt>
                <c:pt idx="2567">
                  <c:v>8.1918500000000005</c:v>
                </c:pt>
                <c:pt idx="2568">
                  <c:v>8.2255000000000003</c:v>
                </c:pt>
                <c:pt idx="2569">
                  <c:v>8.2222500000000007</c:v>
                </c:pt>
                <c:pt idx="2570">
                  <c:v>8.2447499999999998</c:v>
                </c:pt>
                <c:pt idx="2571">
                  <c:v>8.2066499999999998</c:v>
                </c:pt>
                <c:pt idx="2572">
                  <c:v>8.1068999999999996</c:v>
                </c:pt>
                <c:pt idx="2573">
                  <c:v>8.1332000000000004</c:v>
                </c:pt>
                <c:pt idx="2574">
                  <c:v>8.1753</c:v>
                </c:pt>
                <c:pt idx="2575">
                  <c:v>8.2104499999999998</c:v>
                </c:pt>
                <c:pt idx="2576">
                  <c:v>8.1834000000000007</c:v>
                </c:pt>
                <c:pt idx="2577">
                  <c:v>8.1433</c:v>
                </c:pt>
                <c:pt idx="2578">
                  <c:v>8.1796000000000006</c:v>
                </c:pt>
                <c:pt idx="2579">
                  <c:v>8.1564499999999995</c:v>
                </c:pt>
                <c:pt idx="2580">
                  <c:v>8.0523500000000006</c:v>
                </c:pt>
                <c:pt idx="2581">
                  <c:v>8.0334000000000003</c:v>
                </c:pt>
                <c:pt idx="2582">
                  <c:v>8.0907</c:v>
                </c:pt>
                <c:pt idx="2583">
                  <c:v>8.1265999999999998</c:v>
                </c:pt>
                <c:pt idx="2584">
                  <c:v>8.1668000000000003</c:v>
                </c:pt>
                <c:pt idx="2585">
                  <c:v>8.2044999999999995</c:v>
                </c:pt>
                <c:pt idx="2586">
                  <c:v>8.2095500000000001</c:v>
                </c:pt>
                <c:pt idx="2587">
                  <c:v>8.2050000000000001</c:v>
                </c:pt>
                <c:pt idx="2588">
                  <c:v>8.1645500000000002</c:v>
                </c:pt>
                <c:pt idx="2589">
                  <c:v>8.1291499999999992</c:v>
                </c:pt>
                <c:pt idx="2590">
                  <c:v>8.2068499999999993</c:v>
                </c:pt>
                <c:pt idx="2591">
                  <c:v>8.1532499999999999</c:v>
                </c:pt>
                <c:pt idx="2592">
                  <c:v>8.1646999999999998</c:v>
                </c:pt>
                <c:pt idx="2593">
                  <c:v>8.2330500000000004</c:v>
                </c:pt>
                <c:pt idx="2594">
                  <c:v>8.3790499999999994</c:v>
                </c:pt>
                <c:pt idx="2595">
                  <c:v>8.3402999999999992</c:v>
                </c:pt>
                <c:pt idx="2596">
                  <c:v>8.3592999999999993</c:v>
                </c:pt>
                <c:pt idx="2597">
                  <c:v>8.3378999999999994</c:v>
                </c:pt>
                <c:pt idx="2598">
                  <c:v>8.3298500000000004</c:v>
                </c:pt>
                <c:pt idx="2599">
                  <c:v>8.2850999999999999</c:v>
                </c:pt>
                <c:pt idx="2600">
                  <c:v>8.3355499999999996</c:v>
                </c:pt>
                <c:pt idx="2601">
                  <c:v>8.3466500000000003</c:v>
                </c:pt>
                <c:pt idx="2602">
                  <c:v>8.3631499999999992</c:v>
                </c:pt>
                <c:pt idx="2603">
                  <c:v>8.3183500000000006</c:v>
                </c:pt>
                <c:pt idx="2604">
                  <c:v>8.3438499999999998</c:v>
                </c:pt>
                <c:pt idx="2605">
                  <c:v>8.2097999999999995</c:v>
                </c:pt>
                <c:pt idx="2606">
                  <c:v>8.1746499999999997</c:v>
                </c:pt>
                <c:pt idx="2607">
                  <c:v>8.1229999999999993</c:v>
                </c:pt>
                <c:pt idx="2608">
                  <c:v>8.1094500000000007</c:v>
                </c:pt>
                <c:pt idx="2609">
                  <c:v>8.1481999999999992</c:v>
                </c:pt>
                <c:pt idx="2610">
                  <c:v>8.1481999999999992</c:v>
                </c:pt>
              </c:numCache>
            </c:numRef>
          </c:val>
          <c:smooth val="0"/>
        </c:ser>
        <c:ser>
          <c:idx val="1"/>
          <c:order val="1"/>
          <c:tx>
            <c:v>NOK per EURO</c:v>
          </c:tx>
          <c:spPr>
            <a:ln w="19050" cap="rnd">
              <a:solidFill>
                <a:schemeClr val="accent2"/>
              </a:solidFill>
              <a:round/>
            </a:ln>
            <a:effectLst/>
          </c:spPr>
          <c:marker>
            <c:symbol val="none"/>
          </c:marker>
          <c:cat>
            <c:numRef>
              <c:f>Valutakurser!$A$2:$A$2612</c:f>
              <c:numCache>
                <c:formatCode>m/d/yyyy</c:formatCode>
                <c:ptCount val="2611"/>
                <c:pt idx="0">
                  <c:v>38877</c:v>
                </c:pt>
                <c:pt idx="1">
                  <c:v>38880</c:v>
                </c:pt>
                <c:pt idx="2">
                  <c:v>38881</c:v>
                </c:pt>
                <c:pt idx="3">
                  <c:v>38882</c:v>
                </c:pt>
                <c:pt idx="4">
                  <c:v>38883</c:v>
                </c:pt>
                <c:pt idx="5">
                  <c:v>38884</c:v>
                </c:pt>
                <c:pt idx="6">
                  <c:v>38887</c:v>
                </c:pt>
                <c:pt idx="7">
                  <c:v>38888</c:v>
                </c:pt>
                <c:pt idx="8">
                  <c:v>38889</c:v>
                </c:pt>
                <c:pt idx="9">
                  <c:v>38890</c:v>
                </c:pt>
                <c:pt idx="10">
                  <c:v>38891</c:v>
                </c:pt>
                <c:pt idx="11">
                  <c:v>38894</c:v>
                </c:pt>
                <c:pt idx="12">
                  <c:v>38895</c:v>
                </c:pt>
                <c:pt idx="13">
                  <c:v>38896</c:v>
                </c:pt>
                <c:pt idx="14">
                  <c:v>38897</c:v>
                </c:pt>
                <c:pt idx="15">
                  <c:v>38898</c:v>
                </c:pt>
                <c:pt idx="16">
                  <c:v>38901</c:v>
                </c:pt>
                <c:pt idx="17">
                  <c:v>38902</c:v>
                </c:pt>
                <c:pt idx="18">
                  <c:v>38903</c:v>
                </c:pt>
                <c:pt idx="19">
                  <c:v>38904</c:v>
                </c:pt>
                <c:pt idx="20">
                  <c:v>38905</c:v>
                </c:pt>
                <c:pt idx="21">
                  <c:v>38908</c:v>
                </c:pt>
                <c:pt idx="22">
                  <c:v>38909</c:v>
                </c:pt>
                <c:pt idx="23">
                  <c:v>38910</c:v>
                </c:pt>
                <c:pt idx="24">
                  <c:v>38911</c:v>
                </c:pt>
                <c:pt idx="25">
                  <c:v>38912</c:v>
                </c:pt>
                <c:pt idx="26">
                  <c:v>38915</c:v>
                </c:pt>
                <c:pt idx="27">
                  <c:v>38916</c:v>
                </c:pt>
                <c:pt idx="28">
                  <c:v>38917</c:v>
                </c:pt>
                <c:pt idx="29">
                  <c:v>38918</c:v>
                </c:pt>
                <c:pt idx="30">
                  <c:v>38919</c:v>
                </c:pt>
                <c:pt idx="31">
                  <c:v>38922</c:v>
                </c:pt>
                <c:pt idx="32">
                  <c:v>38923</c:v>
                </c:pt>
                <c:pt idx="33">
                  <c:v>38924</c:v>
                </c:pt>
                <c:pt idx="34">
                  <c:v>38925</c:v>
                </c:pt>
                <c:pt idx="35">
                  <c:v>38926</c:v>
                </c:pt>
                <c:pt idx="36">
                  <c:v>38929</c:v>
                </c:pt>
                <c:pt idx="37">
                  <c:v>38930</c:v>
                </c:pt>
                <c:pt idx="38">
                  <c:v>38931</c:v>
                </c:pt>
                <c:pt idx="39">
                  <c:v>38932</c:v>
                </c:pt>
                <c:pt idx="40">
                  <c:v>38933</c:v>
                </c:pt>
                <c:pt idx="41">
                  <c:v>38936</c:v>
                </c:pt>
                <c:pt idx="42">
                  <c:v>38937</c:v>
                </c:pt>
                <c:pt idx="43">
                  <c:v>38938</c:v>
                </c:pt>
                <c:pt idx="44">
                  <c:v>38939</c:v>
                </c:pt>
                <c:pt idx="45">
                  <c:v>38940</c:v>
                </c:pt>
                <c:pt idx="46">
                  <c:v>38943</c:v>
                </c:pt>
                <c:pt idx="47">
                  <c:v>38944</c:v>
                </c:pt>
                <c:pt idx="48">
                  <c:v>38945</c:v>
                </c:pt>
                <c:pt idx="49">
                  <c:v>38946</c:v>
                </c:pt>
                <c:pt idx="50">
                  <c:v>38947</c:v>
                </c:pt>
                <c:pt idx="51">
                  <c:v>38950</c:v>
                </c:pt>
                <c:pt idx="52">
                  <c:v>38951</c:v>
                </c:pt>
                <c:pt idx="53">
                  <c:v>38952</c:v>
                </c:pt>
                <c:pt idx="54">
                  <c:v>38953</c:v>
                </c:pt>
                <c:pt idx="55">
                  <c:v>38954</c:v>
                </c:pt>
                <c:pt idx="56">
                  <c:v>38957</c:v>
                </c:pt>
                <c:pt idx="57">
                  <c:v>38958</c:v>
                </c:pt>
                <c:pt idx="58">
                  <c:v>38959</c:v>
                </c:pt>
                <c:pt idx="59">
                  <c:v>38960</c:v>
                </c:pt>
                <c:pt idx="60">
                  <c:v>38961</c:v>
                </c:pt>
                <c:pt idx="61">
                  <c:v>38964</c:v>
                </c:pt>
                <c:pt idx="62">
                  <c:v>38965</c:v>
                </c:pt>
                <c:pt idx="63">
                  <c:v>38966</c:v>
                </c:pt>
                <c:pt idx="64">
                  <c:v>38967</c:v>
                </c:pt>
                <c:pt idx="65">
                  <c:v>38968</c:v>
                </c:pt>
                <c:pt idx="66">
                  <c:v>38971</c:v>
                </c:pt>
                <c:pt idx="67">
                  <c:v>38972</c:v>
                </c:pt>
                <c:pt idx="68">
                  <c:v>38973</c:v>
                </c:pt>
                <c:pt idx="69">
                  <c:v>38974</c:v>
                </c:pt>
                <c:pt idx="70">
                  <c:v>38975</c:v>
                </c:pt>
                <c:pt idx="71">
                  <c:v>38978</c:v>
                </c:pt>
                <c:pt idx="72">
                  <c:v>38979</c:v>
                </c:pt>
                <c:pt idx="73">
                  <c:v>38980</c:v>
                </c:pt>
                <c:pt idx="74">
                  <c:v>38981</c:v>
                </c:pt>
                <c:pt idx="75">
                  <c:v>38982</c:v>
                </c:pt>
                <c:pt idx="76">
                  <c:v>38985</c:v>
                </c:pt>
                <c:pt idx="77">
                  <c:v>38986</c:v>
                </c:pt>
                <c:pt idx="78">
                  <c:v>38987</c:v>
                </c:pt>
                <c:pt idx="79">
                  <c:v>38988</c:v>
                </c:pt>
                <c:pt idx="80">
                  <c:v>38989</c:v>
                </c:pt>
                <c:pt idx="81">
                  <c:v>38992</c:v>
                </c:pt>
                <c:pt idx="82">
                  <c:v>38993</c:v>
                </c:pt>
                <c:pt idx="83">
                  <c:v>38994</c:v>
                </c:pt>
                <c:pt idx="84">
                  <c:v>38995</c:v>
                </c:pt>
                <c:pt idx="85">
                  <c:v>38996</c:v>
                </c:pt>
                <c:pt idx="86">
                  <c:v>38999</c:v>
                </c:pt>
                <c:pt idx="87">
                  <c:v>39000</c:v>
                </c:pt>
                <c:pt idx="88">
                  <c:v>39001</c:v>
                </c:pt>
                <c:pt idx="89">
                  <c:v>39002</c:v>
                </c:pt>
                <c:pt idx="90">
                  <c:v>39003</c:v>
                </c:pt>
                <c:pt idx="91">
                  <c:v>39006</c:v>
                </c:pt>
                <c:pt idx="92">
                  <c:v>39007</c:v>
                </c:pt>
                <c:pt idx="93">
                  <c:v>39008</c:v>
                </c:pt>
                <c:pt idx="94">
                  <c:v>39009</c:v>
                </c:pt>
                <c:pt idx="95">
                  <c:v>39010</c:v>
                </c:pt>
                <c:pt idx="96">
                  <c:v>39013</c:v>
                </c:pt>
                <c:pt idx="97">
                  <c:v>39014</c:v>
                </c:pt>
                <c:pt idx="98">
                  <c:v>39015</c:v>
                </c:pt>
                <c:pt idx="99">
                  <c:v>39016</c:v>
                </c:pt>
                <c:pt idx="100">
                  <c:v>39017</c:v>
                </c:pt>
                <c:pt idx="101">
                  <c:v>39020</c:v>
                </c:pt>
                <c:pt idx="102">
                  <c:v>39021</c:v>
                </c:pt>
                <c:pt idx="103">
                  <c:v>39022</c:v>
                </c:pt>
                <c:pt idx="104">
                  <c:v>39023</c:v>
                </c:pt>
                <c:pt idx="105">
                  <c:v>39024</c:v>
                </c:pt>
                <c:pt idx="106">
                  <c:v>39027</c:v>
                </c:pt>
                <c:pt idx="107">
                  <c:v>39028</c:v>
                </c:pt>
                <c:pt idx="108">
                  <c:v>39029</c:v>
                </c:pt>
                <c:pt idx="109">
                  <c:v>39030</c:v>
                </c:pt>
                <c:pt idx="110">
                  <c:v>39031</c:v>
                </c:pt>
                <c:pt idx="111">
                  <c:v>39034</c:v>
                </c:pt>
                <c:pt idx="112">
                  <c:v>39035</c:v>
                </c:pt>
                <c:pt idx="113">
                  <c:v>39036</c:v>
                </c:pt>
                <c:pt idx="114">
                  <c:v>39037</c:v>
                </c:pt>
                <c:pt idx="115">
                  <c:v>39038</c:v>
                </c:pt>
                <c:pt idx="116">
                  <c:v>39041</c:v>
                </c:pt>
                <c:pt idx="117">
                  <c:v>39042</c:v>
                </c:pt>
                <c:pt idx="118">
                  <c:v>39043</c:v>
                </c:pt>
                <c:pt idx="119">
                  <c:v>39044</c:v>
                </c:pt>
                <c:pt idx="120">
                  <c:v>39045</c:v>
                </c:pt>
                <c:pt idx="121">
                  <c:v>39048</c:v>
                </c:pt>
                <c:pt idx="122">
                  <c:v>39049</c:v>
                </c:pt>
                <c:pt idx="123">
                  <c:v>39050</c:v>
                </c:pt>
                <c:pt idx="124">
                  <c:v>39051</c:v>
                </c:pt>
                <c:pt idx="125">
                  <c:v>39052</c:v>
                </c:pt>
                <c:pt idx="126">
                  <c:v>39055</c:v>
                </c:pt>
                <c:pt idx="127">
                  <c:v>39056</c:v>
                </c:pt>
                <c:pt idx="128">
                  <c:v>39057</c:v>
                </c:pt>
                <c:pt idx="129">
                  <c:v>39058</c:v>
                </c:pt>
                <c:pt idx="130">
                  <c:v>39059</c:v>
                </c:pt>
                <c:pt idx="131">
                  <c:v>39062</c:v>
                </c:pt>
                <c:pt idx="132">
                  <c:v>39063</c:v>
                </c:pt>
                <c:pt idx="133">
                  <c:v>39064</c:v>
                </c:pt>
                <c:pt idx="134">
                  <c:v>39065</c:v>
                </c:pt>
                <c:pt idx="135">
                  <c:v>39066</c:v>
                </c:pt>
                <c:pt idx="136">
                  <c:v>39069</c:v>
                </c:pt>
                <c:pt idx="137">
                  <c:v>39070</c:v>
                </c:pt>
                <c:pt idx="138">
                  <c:v>39071</c:v>
                </c:pt>
                <c:pt idx="139">
                  <c:v>39072</c:v>
                </c:pt>
                <c:pt idx="140">
                  <c:v>39073</c:v>
                </c:pt>
                <c:pt idx="141">
                  <c:v>39076</c:v>
                </c:pt>
                <c:pt idx="142">
                  <c:v>39077</c:v>
                </c:pt>
                <c:pt idx="143">
                  <c:v>39078</c:v>
                </c:pt>
                <c:pt idx="144">
                  <c:v>39079</c:v>
                </c:pt>
                <c:pt idx="145">
                  <c:v>39080</c:v>
                </c:pt>
                <c:pt idx="146">
                  <c:v>39083</c:v>
                </c:pt>
                <c:pt idx="147">
                  <c:v>39084</c:v>
                </c:pt>
                <c:pt idx="148">
                  <c:v>39085</c:v>
                </c:pt>
                <c:pt idx="149">
                  <c:v>39086</c:v>
                </c:pt>
                <c:pt idx="150">
                  <c:v>39087</c:v>
                </c:pt>
                <c:pt idx="151">
                  <c:v>39090</c:v>
                </c:pt>
                <c:pt idx="152">
                  <c:v>39091</c:v>
                </c:pt>
                <c:pt idx="153">
                  <c:v>39092</c:v>
                </c:pt>
                <c:pt idx="154">
                  <c:v>39093</c:v>
                </c:pt>
                <c:pt idx="155">
                  <c:v>39094</c:v>
                </c:pt>
                <c:pt idx="156">
                  <c:v>39097</c:v>
                </c:pt>
                <c:pt idx="157">
                  <c:v>39098</c:v>
                </c:pt>
                <c:pt idx="158">
                  <c:v>39099</c:v>
                </c:pt>
                <c:pt idx="159">
                  <c:v>39100</c:v>
                </c:pt>
                <c:pt idx="160">
                  <c:v>39101</c:v>
                </c:pt>
                <c:pt idx="161">
                  <c:v>39104</c:v>
                </c:pt>
                <c:pt idx="162">
                  <c:v>39105</c:v>
                </c:pt>
                <c:pt idx="163">
                  <c:v>39106</c:v>
                </c:pt>
                <c:pt idx="164">
                  <c:v>39107</c:v>
                </c:pt>
                <c:pt idx="165">
                  <c:v>39108</c:v>
                </c:pt>
                <c:pt idx="166">
                  <c:v>39111</c:v>
                </c:pt>
                <c:pt idx="167">
                  <c:v>39112</c:v>
                </c:pt>
                <c:pt idx="168">
                  <c:v>39113</c:v>
                </c:pt>
                <c:pt idx="169">
                  <c:v>39114</c:v>
                </c:pt>
                <c:pt idx="170">
                  <c:v>39115</c:v>
                </c:pt>
                <c:pt idx="171">
                  <c:v>39118</c:v>
                </c:pt>
                <c:pt idx="172">
                  <c:v>39119</c:v>
                </c:pt>
                <c:pt idx="173">
                  <c:v>39120</c:v>
                </c:pt>
                <c:pt idx="174">
                  <c:v>39121</c:v>
                </c:pt>
                <c:pt idx="175">
                  <c:v>39122</c:v>
                </c:pt>
                <c:pt idx="176">
                  <c:v>39125</c:v>
                </c:pt>
                <c:pt idx="177">
                  <c:v>39126</c:v>
                </c:pt>
                <c:pt idx="178">
                  <c:v>39127</c:v>
                </c:pt>
                <c:pt idx="179">
                  <c:v>39128</c:v>
                </c:pt>
                <c:pt idx="180">
                  <c:v>39129</c:v>
                </c:pt>
                <c:pt idx="181">
                  <c:v>39132</c:v>
                </c:pt>
                <c:pt idx="182">
                  <c:v>39133</c:v>
                </c:pt>
                <c:pt idx="183">
                  <c:v>39134</c:v>
                </c:pt>
                <c:pt idx="184">
                  <c:v>39135</c:v>
                </c:pt>
                <c:pt idx="185">
                  <c:v>39136</c:v>
                </c:pt>
                <c:pt idx="186">
                  <c:v>39139</c:v>
                </c:pt>
                <c:pt idx="187">
                  <c:v>39140</c:v>
                </c:pt>
                <c:pt idx="188">
                  <c:v>39141</c:v>
                </c:pt>
                <c:pt idx="189">
                  <c:v>39142</c:v>
                </c:pt>
                <c:pt idx="190">
                  <c:v>39143</c:v>
                </c:pt>
                <c:pt idx="191">
                  <c:v>39146</c:v>
                </c:pt>
                <c:pt idx="192">
                  <c:v>39147</c:v>
                </c:pt>
                <c:pt idx="193">
                  <c:v>39148</c:v>
                </c:pt>
                <c:pt idx="194">
                  <c:v>39149</c:v>
                </c:pt>
                <c:pt idx="195">
                  <c:v>39150</c:v>
                </c:pt>
                <c:pt idx="196">
                  <c:v>39153</c:v>
                </c:pt>
                <c:pt idx="197">
                  <c:v>39154</c:v>
                </c:pt>
                <c:pt idx="198">
                  <c:v>39155</c:v>
                </c:pt>
                <c:pt idx="199">
                  <c:v>39156</c:v>
                </c:pt>
                <c:pt idx="200">
                  <c:v>39157</c:v>
                </c:pt>
                <c:pt idx="201">
                  <c:v>39160</c:v>
                </c:pt>
                <c:pt idx="202">
                  <c:v>39161</c:v>
                </c:pt>
                <c:pt idx="203">
                  <c:v>39162</c:v>
                </c:pt>
                <c:pt idx="204">
                  <c:v>39163</c:v>
                </c:pt>
                <c:pt idx="205">
                  <c:v>39164</c:v>
                </c:pt>
                <c:pt idx="206">
                  <c:v>39167</c:v>
                </c:pt>
                <c:pt idx="207">
                  <c:v>39168</c:v>
                </c:pt>
                <c:pt idx="208">
                  <c:v>39169</c:v>
                </c:pt>
                <c:pt idx="209">
                  <c:v>39170</c:v>
                </c:pt>
                <c:pt idx="210">
                  <c:v>39171</c:v>
                </c:pt>
                <c:pt idx="211">
                  <c:v>39174</c:v>
                </c:pt>
                <c:pt idx="212">
                  <c:v>39175</c:v>
                </c:pt>
                <c:pt idx="213">
                  <c:v>39176</c:v>
                </c:pt>
                <c:pt idx="214">
                  <c:v>39177</c:v>
                </c:pt>
                <c:pt idx="215">
                  <c:v>39178</c:v>
                </c:pt>
                <c:pt idx="216">
                  <c:v>39181</c:v>
                </c:pt>
                <c:pt idx="217">
                  <c:v>39182</c:v>
                </c:pt>
                <c:pt idx="218">
                  <c:v>39183</c:v>
                </c:pt>
                <c:pt idx="219">
                  <c:v>39184</c:v>
                </c:pt>
                <c:pt idx="220">
                  <c:v>39185</c:v>
                </c:pt>
                <c:pt idx="221">
                  <c:v>39188</c:v>
                </c:pt>
                <c:pt idx="222">
                  <c:v>39189</c:v>
                </c:pt>
                <c:pt idx="223">
                  <c:v>39190</c:v>
                </c:pt>
                <c:pt idx="224">
                  <c:v>39191</c:v>
                </c:pt>
                <c:pt idx="225">
                  <c:v>39192</c:v>
                </c:pt>
                <c:pt idx="226">
                  <c:v>39195</c:v>
                </c:pt>
                <c:pt idx="227">
                  <c:v>39196</c:v>
                </c:pt>
                <c:pt idx="228">
                  <c:v>39197</c:v>
                </c:pt>
                <c:pt idx="229">
                  <c:v>39198</c:v>
                </c:pt>
                <c:pt idx="230">
                  <c:v>39199</c:v>
                </c:pt>
                <c:pt idx="231">
                  <c:v>39202</c:v>
                </c:pt>
                <c:pt idx="232">
                  <c:v>39203</c:v>
                </c:pt>
                <c:pt idx="233">
                  <c:v>39204</c:v>
                </c:pt>
                <c:pt idx="234">
                  <c:v>39205</c:v>
                </c:pt>
                <c:pt idx="235">
                  <c:v>39206</c:v>
                </c:pt>
                <c:pt idx="236">
                  <c:v>39209</c:v>
                </c:pt>
                <c:pt idx="237">
                  <c:v>39210</c:v>
                </c:pt>
                <c:pt idx="238">
                  <c:v>39211</c:v>
                </c:pt>
                <c:pt idx="239">
                  <c:v>39212</c:v>
                </c:pt>
                <c:pt idx="240">
                  <c:v>39213</c:v>
                </c:pt>
                <c:pt idx="241">
                  <c:v>39216</c:v>
                </c:pt>
                <c:pt idx="242">
                  <c:v>39217</c:v>
                </c:pt>
                <c:pt idx="243">
                  <c:v>39218</c:v>
                </c:pt>
                <c:pt idx="244">
                  <c:v>39219</c:v>
                </c:pt>
                <c:pt idx="245">
                  <c:v>39220</c:v>
                </c:pt>
                <c:pt idx="246">
                  <c:v>39223</c:v>
                </c:pt>
                <c:pt idx="247">
                  <c:v>39224</c:v>
                </c:pt>
                <c:pt idx="248">
                  <c:v>39225</c:v>
                </c:pt>
                <c:pt idx="249">
                  <c:v>39226</c:v>
                </c:pt>
                <c:pt idx="250">
                  <c:v>39227</c:v>
                </c:pt>
                <c:pt idx="251">
                  <c:v>39230</c:v>
                </c:pt>
                <c:pt idx="252">
                  <c:v>39231</c:v>
                </c:pt>
                <c:pt idx="253">
                  <c:v>39232</c:v>
                </c:pt>
                <c:pt idx="254">
                  <c:v>39233</c:v>
                </c:pt>
                <c:pt idx="255">
                  <c:v>39234</c:v>
                </c:pt>
                <c:pt idx="256">
                  <c:v>39237</c:v>
                </c:pt>
                <c:pt idx="257">
                  <c:v>39238</c:v>
                </c:pt>
                <c:pt idx="258">
                  <c:v>39239</c:v>
                </c:pt>
                <c:pt idx="259">
                  <c:v>39240</c:v>
                </c:pt>
                <c:pt idx="260">
                  <c:v>39241</c:v>
                </c:pt>
                <c:pt idx="261">
                  <c:v>39244</c:v>
                </c:pt>
                <c:pt idx="262">
                  <c:v>39245</c:v>
                </c:pt>
                <c:pt idx="263">
                  <c:v>39246</c:v>
                </c:pt>
                <c:pt idx="264">
                  <c:v>39247</c:v>
                </c:pt>
                <c:pt idx="265">
                  <c:v>39248</c:v>
                </c:pt>
                <c:pt idx="266">
                  <c:v>39251</c:v>
                </c:pt>
                <c:pt idx="267">
                  <c:v>39252</c:v>
                </c:pt>
                <c:pt idx="268">
                  <c:v>39253</c:v>
                </c:pt>
                <c:pt idx="269">
                  <c:v>39254</c:v>
                </c:pt>
                <c:pt idx="270">
                  <c:v>39255</c:v>
                </c:pt>
                <c:pt idx="271">
                  <c:v>39258</c:v>
                </c:pt>
                <c:pt idx="272">
                  <c:v>39259</c:v>
                </c:pt>
                <c:pt idx="273">
                  <c:v>39260</c:v>
                </c:pt>
                <c:pt idx="274">
                  <c:v>39261</c:v>
                </c:pt>
                <c:pt idx="275">
                  <c:v>39262</c:v>
                </c:pt>
                <c:pt idx="276">
                  <c:v>39265</c:v>
                </c:pt>
                <c:pt idx="277">
                  <c:v>39266</c:v>
                </c:pt>
                <c:pt idx="278">
                  <c:v>39267</c:v>
                </c:pt>
                <c:pt idx="279">
                  <c:v>39268</c:v>
                </c:pt>
                <c:pt idx="280">
                  <c:v>39269</c:v>
                </c:pt>
                <c:pt idx="281">
                  <c:v>39272</c:v>
                </c:pt>
                <c:pt idx="282">
                  <c:v>39273</c:v>
                </c:pt>
                <c:pt idx="283">
                  <c:v>39274</c:v>
                </c:pt>
                <c:pt idx="284">
                  <c:v>39275</c:v>
                </c:pt>
                <c:pt idx="285">
                  <c:v>39276</c:v>
                </c:pt>
                <c:pt idx="286">
                  <c:v>39279</c:v>
                </c:pt>
                <c:pt idx="287">
                  <c:v>39280</c:v>
                </c:pt>
                <c:pt idx="288">
                  <c:v>39281</c:v>
                </c:pt>
                <c:pt idx="289">
                  <c:v>39282</c:v>
                </c:pt>
                <c:pt idx="290">
                  <c:v>39283</c:v>
                </c:pt>
                <c:pt idx="291">
                  <c:v>39286</c:v>
                </c:pt>
                <c:pt idx="292">
                  <c:v>39287</c:v>
                </c:pt>
                <c:pt idx="293">
                  <c:v>39288</c:v>
                </c:pt>
                <c:pt idx="294">
                  <c:v>39289</c:v>
                </c:pt>
                <c:pt idx="295">
                  <c:v>39290</c:v>
                </c:pt>
                <c:pt idx="296">
                  <c:v>39293</c:v>
                </c:pt>
                <c:pt idx="297">
                  <c:v>39294</c:v>
                </c:pt>
                <c:pt idx="298">
                  <c:v>39295</c:v>
                </c:pt>
                <c:pt idx="299">
                  <c:v>39296</c:v>
                </c:pt>
                <c:pt idx="300">
                  <c:v>39297</c:v>
                </c:pt>
                <c:pt idx="301">
                  <c:v>39300</c:v>
                </c:pt>
                <c:pt idx="302">
                  <c:v>39301</c:v>
                </c:pt>
                <c:pt idx="303">
                  <c:v>39302</c:v>
                </c:pt>
                <c:pt idx="304">
                  <c:v>39303</c:v>
                </c:pt>
                <c:pt idx="305">
                  <c:v>39304</c:v>
                </c:pt>
                <c:pt idx="306">
                  <c:v>39307</c:v>
                </c:pt>
                <c:pt idx="307">
                  <c:v>39308</c:v>
                </c:pt>
                <c:pt idx="308">
                  <c:v>39309</c:v>
                </c:pt>
                <c:pt idx="309">
                  <c:v>39310</c:v>
                </c:pt>
                <c:pt idx="310">
                  <c:v>39311</c:v>
                </c:pt>
                <c:pt idx="311">
                  <c:v>39314</c:v>
                </c:pt>
                <c:pt idx="312">
                  <c:v>39315</c:v>
                </c:pt>
                <c:pt idx="313">
                  <c:v>39316</c:v>
                </c:pt>
                <c:pt idx="314">
                  <c:v>39317</c:v>
                </c:pt>
                <c:pt idx="315">
                  <c:v>39318</c:v>
                </c:pt>
                <c:pt idx="316">
                  <c:v>39321</c:v>
                </c:pt>
                <c:pt idx="317">
                  <c:v>39322</c:v>
                </c:pt>
                <c:pt idx="318">
                  <c:v>39323</c:v>
                </c:pt>
                <c:pt idx="319">
                  <c:v>39324</c:v>
                </c:pt>
                <c:pt idx="320">
                  <c:v>39325</c:v>
                </c:pt>
                <c:pt idx="321">
                  <c:v>39328</c:v>
                </c:pt>
                <c:pt idx="322">
                  <c:v>39329</c:v>
                </c:pt>
                <c:pt idx="323">
                  <c:v>39330</c:v>
                </c:pt>
                <c:pt idx="324">
                  <c:v>39331</c:v>
                </c:pt>
                <c:pt idx="325">
                  <c:v>39332</c:v>
                </c:pt>
                <c:pt idx="326">
                  <c:v>39335</c:v>
                </c:pt>
                <c:pt idx="327">
                  <c:v>39336</c:v>
                </c:pt>
                <c:pt idx="328">
                  <c:v>39337</c:v>
                </c:pt>
                <c:pt idx="329">
                  <c:v>39338</c:v>
                </c:pt>
                <c:pt idx="330">
                  <c:v>39339</c:v>
                </c:pt>
                <c:pt idx="331">
                  <c:v>39342</c:v>
                </c:pt>
                <c:pt idx="332">
                  <c:v>39343</c:v>
                </c:pt>
                <c:pt idx="333">
                  <c:v>39344</c:v>
                </c:pt>
                <c:pt idx="334">
                  <c:v>39345</c:v>
                </c:pt>
                <c:pt idx="335">
                  <c:v>39346</c:v>
                </c:pt>
                <c:pt idx="336">
                  <c:v>39349</c:v>
                </c:pt>
                <c:pt idx="337">
                  <c:v>39350</c:v>
                </c:pt>
                <c:pt idx="338">
                  <c:v>39351</c:v>
                </c:pt>
                <c:pt idx="339">
                  <c:v>39352</c:v>
                </c:pt>
                <c:pt idx="340">
                  <c:v>39353</c:v>
                </c:pt>
                <c:pt idx="341">
                  <c:v>39356</c:v>
                </c:pt>
                <c:pt idx="342">
                  <c:v>39357</c:v>
                </c:pt>
                <c:pt idx="343">
                  <c:v>39358</c:v>
                </c:pt>
                <c:pt idx="344">
                  <c:v>39359</c:v>
                </c:pt>
                <c:pt idx="345">
                  <c:v>39360</c:v>
                </c:pt>
                <c:pt idx="346">
                  <c:v>39363</c:v>
                </c:pt>
                <c:pt idx="347">
                  <c:v>39364</c:v>
                </c:pt>
                <c:pt idx="348">
                  <c:v>39365</c:v>
                </c:pt>
                <c:pt idx="349">
                  <c:v>39366</c:v>
                </c:pt>
                <c:pt idx="350">
                  <c:v>39367</c:v>
                </c:pt>
                <c:pt idx="351">
                  <c:v>39370</c:v>
                </c:pt>
                <c:pt idx="352">
                  <c:v>39371</c:v>
                </c:pt>
                <c:pt idx="353">
                  <c:v>39372</c:v>
                </c:pt>
                <c:pt idx="354">
                  <c:v>39373</c:v>
                </c:pt>
                <c:pt idx="355">
                  <c:v>39374</c:v>
                </c:pt>
                <c:pt idx="356">
                  <c:v>39377</c:v>
                </c:pt>
                <c:pt idx="357">
                  <c:v>39378</c:v>
                </c:pt>
                <c:pt idx="358">
                  <c:v>39379</c:v>
                </c:pt>
                <c:pt idx="359">
                  <c:v>39380</c:v>
                </c:pt>
                <c:pt idx="360">
                  <c:v>39381</c:v>
                </c:pt>
                <c:pt idx="361">
                  <c:v>39384</c:v>
                </c:pt>
                <c:pt idx="362">
                  <c:v>39385</c:v>
                </c:pt>
                <c:pt idx="363">
                  <c:v>39386</c:v>
                </c:pt>
                <c:pt idx="364">
                  <c:v>39387</c:v>
                </c:pt>
                <c:pt idx="365">
                  <c:v>39388</c:v>
                </c:pt>
                <c:pt idx="366">
                  <c:v>39391</c:v>
                </c:pt>
                <c:pt idx="367">
                  <c:v>39392</c:v>
                </c:pt>
                <c:pt idx="368">
                  <c:v>39393</c:v>
                </c:pt>
                <c:pt idx="369">
                  <c:v>39394</c:v>
                </c:pt>
                <c:pt idx="370">
                  <c:v>39395</c:v>
                </c:pt>
                <c:pt idx="371">
                  <c:v>39398</c:v>
                </c:pt>
                <c:pt idx="372">
                  <c:v>39399</c:v>
                </c:pt>
                <c:pt idx="373">
                  <c:v>39400</c:v>
                </c:pt>
                <c:pt idx="374">
                  <c:v>39401</c:v>
                </c:pt>
                <c:pt idx="375">
                  <c:v>39402</c:v>
                </c:pt>
                <c:pt idx="376">
                  <c:v>39405</c:v>
                </c:pt>
                <c:pt idx="377">
                  <c:v>39406</c:v>
                </c:pt>
                <c:pt idx="378">
                  <c:v>39407</c:v>
                </c:pt>
                <c:pt idx="379">
                  <c:v>39408</c:v>
                </c:pt>
                <c:pt idx="380">
                  <c:v>39409</c:v>
                </c:pt>
                <c:pt idx="381">
                  <c:v>39412</c:v>
                </c:pt>
                <c:pt idx="382">
                  <c:v>39413</c:v>
                </c:pt>
                <c:pt idx="383">
                  <c:v>39414</c:v>
                </c:pt>
                <c:pt idx="384">
                  <c:v>39415</c:v>
                </c:pt>
                <c:pt idx="385">
                  <c:v>39416</c:v>
                </c:pt>
                <c:pt idx="386">
                  <c:v>39419</c:v>
                </c:pt>
                <c:pt idx="387">
                  <c:v>39420</c:v>
                </c:pt>
                <c:pt idx="388">
                  <c:v>39421</c:v>
                </c:pt>
                <c:pt idx="389">
                  <c:v>39422</c:v>
                </c:pt>
                <c:pt idx="390">
                  <c:v>39423</c:v>
                </c:pt>
                <c:pt idx="391">
                  <c:v>39426</c:v>
                </c:pt>
                <c:pt idx="392">
                  <c:v>39427</c:v>
                </c:pt>
                <c:pt idx="393">
                  <c:v>39428</c:v>
                </c:pt>
                <c:pt idx="394">
                  <c:v>39429</c:v>
                </c:pt>
                <c:pt idx="395">
                  <c:v>39430</c:v>
                </c:pt>
                <c:pt idx="396">
                  <c:v>39433</c:v>
                </c:pt>
                <c:pt idx="397">
                  <c:v>39434</c:v>
                </c:pt>
                <c:pt idx="398">
                  <c:v>39435</c:v>
                </c:pt>
                <c:pt idx="399">
                  <c:v>39436</c:v>
                </c:pt>
                <c:pt idx="400">
                  <c:v>39437</c:v>
                </c:pt>
                <c:pt idx="401">
                  <c:v>39440</c:v>
                </c:pt>
                <c:pt idx="402">
                  <c:v>39441</c:v>
                </c:pt>
                <c:pt idx="403">
                  <c:v>39442</c:v>
                </c:pt>
                <c:pt idx="404">
                  <c:v>39443</c:v>
                </c:pt>
                <c:pt idx="405">
                  <c:v>39444</c:v>
                </c:pt>
                <c:pt idx="406">
                  <c:v>39447</c:v>
                </c:pt>
                <c:pt idx="407">
                  <c:v>39448</c:v>
                </c:pt>
                <c:pt idx="408">
                  <c:v>39449</c:v>
                </c:pt>
                <c:pt idx="409">
                  <c:v>39450</c:v>
                </c:pt>
                <c:pt idx="410">
                  <c:v>39451</c:v>
                </c:pt>
                <c:pt idx="411">
                  <c:v>39454</c:v>
                </c:pt>
                <c:pt idx="412">
                  <c:v>39455</c:v>
                </c:pt>
                <c:pt idx="413">
                  <c:v>39456</c:v>
                </c:pt>
                <c:pt idx="414">
                  <c:v>39457</c:v>
                </c:pt>
                <c:pt idx="415">
                  <c:v>39458</c:v>
                </c:pt>
                <c:pt idx="416">
                  <c:v>39461</c:v>
                </c:pt>
                <c:pt idx="417">
                  <c:v>39462</c:v>
                </c:pt>
                <c:pt idx="418">
                  <c:v>39463</c:v>
                </c:pt>
                <c:pt idx="419">
                  <c:v>39464</c:v>
                </c:pt>
                <c:pt idx="420">
                  <c:v>39465</c:v>
                </c:pt>
                <c:pt idx="421">
                  <c:v>39468</c:v>
                </c:pt>
                <c:pt idx="422">
                  <c:v>39469</c:v>
                </c:pt>
                <c:pt idx="423">
                  <c:v>39470</c:v>
                </c:pt>
                <c:pt idx="424">
                  <c:v>39471</c:v>
                </c:pt>
                <c:pt idx="425">
                  <c:v>39472</c:v>
                </c:pt>
                <c:pt idx="426">
                  <c:v>39475</c:v>
                </c:pt>
                <c:pt idx="427">
                  <c:v>39476</c:v>
                </c:pt>
                <c:pt idx="428">
                  <c:v>39477</c:v>
                </c:pt>
                <c:pt idx="429">
                  <c:v>39478</c:v>
                </c:pt>
                <c:pt idx="430">
                  <c:v>39479</c:v>
                </c:pt>
                <c:pt idx="431">
                  <c:v>39482</c:v>
                </c:pt>
                <c:pt idx="432">
                  <c:v>39483</c:v>
                </c:pt>
                <c:pt idx="433">
                  <c:v>39484</c:v>
                </c:pt>
                <c:pt idx="434">
                  <c:v>39485</c:v>
                </c:pt>
                <c:pt idx="435">
                  <c:v>39486</c:v>
                </c:pt>
                <c:pt idx="436">
                  <c:v>39489</c:v>
                </c:pt>
                <c:pt idx="437">
                  <c:v>39490</c:v>
                </c:pt>
                <c:pt idx="438">
                  <c:v>39491</c:v>
                </c:pt>
                <c:pt idx="439">
                  <c:v>39492</c:v>
                </c:pt>
                <c:pt idx="440">
                  <c:v>39493</c:v>
                </c:pt>
                <c:pt idx="441">
                  <c:v>39496</c:v>
                </c:pt>
                <c:pt idx="442">
                  <c:v>39497</c:v>
                </c:pt>
                <c:pt idx="443">
                  <c:v>39498</c:v>
                </c:pt>
                <c:pt idx="444">
                  <c:v>39499</c:v>
                </c:pt>
                <c:pt idx="445">
                  <c:v>39500</c:v>
                </c:pt>
                <c:pt idx="446">
                  <c:v>39503</c:v>
                </c:pt>
                <c:pt idx="447">
                  <c:v>39504</c:v>
                </c:pt>
                <c:pt idx="448">
                  <c:v>39505</c:v>
                </c:pt>
                <c:pt idx="449">
                  <c:v>39506</c:v>
                </c:pt>
                <c:pt idx="450">
                  <c:v>39507</c:v>
                </c:pt>
                <c:pt idx="451">
                  <c:v>39510</c:v>
                </c:pt>
                <c:pt idx="452">
                  <c:v>39511</c:v>
                </c:pt>
                <c:pt idx="453">
                  <c:v>39512</c:v>
                </c:pt>
                <c:pt idx="454">
                  <c:v>39513</c:v>
                </c:pt>
                <c:pt idx="455">
                  <c:v>39514</c:v>
                </c:pt>
                <c:pt idx="456">
                  <c:v>39517</c:v>
                </c:pt>
                <c:pt idx="457">
                  <c:v>39518</c:v>
                </c:pt>
                <c:pt idx="458">
                  <c:v>39519</c:v>
                </c:pt>
                <c:pt idx="459">
                  <c:v>39520</c:v>
                </c:pt>
                <c:pt idx="460">
                  <c:v>39521</c:v>
                </c:pt>
                <c:pt idx="461">
                  <c:v>39524</c:v>
                </c:pt>
                <c:pt idx="462">
                  <c:v>39525</c:v>
                </c:pt>
                <c:pt idx="463">
                  <c:v>39526</c:v>
                </c:pt>
                <c:pt idx="464">
                  <c:v>39527</c:v>
                </c:pt>
                <c:pt idx="465">
                  <c:v>39528</c:v>
                </c:pt>
                <c:pt idx="466">
                  <c:v>39531</c:v>
                </c:pt>
                <c:pt idx="467">
                  <c:v>39532</c:v>
                </c:pt>
                <c:pt idx="468">
                  <c:v>39533</c:v>
                </c:pt>
                <c:pt idx="469">
                  <c:v>39534</c:v>
                </c:pt>
                <c:pt idx="470">
                  <c:v>39535</c:v>
                </c:pt>
                <c:pt idx="471">
                  <c:v>39538</c:v>
                </c:pt>
                <c:pt idx="472">
                  <c:v>39539</c:v>
                </c:pt>
                <c:pt idx="473">
                  <c:v>39540</c:v>
                </c:pt>
                <c:pt idx="474">
                  <c:v>39541</c:v>
                </c:pt>
                <c:pt idx="475">
                  <c:v>39542</c:v>
                </c:pt>
                <c:pt idx="476">
                  <c:v>39545</c:v>
                </c:pt>
                <c:pt idx="477">
                  <c:v>39546</c:v>
                </c:pt>
                <c:pt idx="478">
                  <c:v>39547</c:v>
                </c:pt>
                <c:pt idx="479">
                  <c:v>39548</c:v>
                </c:pt>
                <c:pt idx="480">
                  <c:v>39549</c:v>
                </c:pt>
                <c:pt idx="481">
                  <c:v>39552</c:v>
                </c:pt>
                <c:pt idx="482">
                  <c:v>39553</c:v>
                </c:pt>
                <c:pt idx="483">
                  <c:v>39554</c:v>
                </c:pt>
                <c:pt idx="484">
                  <c:v>39555</c:v>
                </c:pt>
                <c:pt idx="485">
                  <c:v>39556</c:v>
                </c:pt>
                <c:pt idx="486">
                  <c:v>39559</c:v>
                </c:pt>
                <c:pt idx="487">
                  <c:v>39560</c:v>
                </c:pt>
                <c:pt idx="488">
                  <c:v>39561</c:v>
                </c:pt>
                <c:pt idx="489">
                  <c:v>39562</c:v>
                </c:pt>
                <c:pt idx="490">
                  <c:v>39563</c:v>
                </c:pt>
                <c:pt idx="491">
                  <c:v>39566</c:v>
                </c:pt>
                <c:pt idx="492">
                  <c:v>39567</c:v>
                </c:pt>
                <c:pt idx="493">
                  <c:v>39568</c:v>
                </c:pt>
                <c:pt idx="494">
                  <c:v>39569</c:v>
                </c:pt>
                <c:pt idx="495">
                  <c:v>39570</c:v>
                </c:pt>
                <c:pt idx="496">
                  <c:v>39573</c:v>
                </c:pt>
                <c:pt idx="497">
                  <c:v>39574</c:v>
                </c:pt>
                <c:pt idx="498">
                  <c:v>39575</c:v>
                </c:pt>
                <c:pt idx="499">
                  <c:v>39576</c:v>
                </c:pt>
                <c:pt idx="500">
                  <c:v>39577</c:v>
                </c:pt>
                <c:pt idx="501">
                  <c:v>39580</c:v>
                </c:pt>
                <c:pt idx="502">
                  <c:v>39581</c:v>
                </c:pt>
                <c:pt idx="503">
                  <c:v>39582</c:v>
                </c:pt>
                <c:pt idx="504">
                  <c:v>39583</c:v>
                </c:pt>
                <c:pt idx="505">
                  <c:v>39584</c:v>
                </c:pt>
                <c:pt idx="506">
                  <c:v>39587</c:v>
                </c:pt>
                <c:pt idx="507">
                  <c:v>39588</c:v>
                </c:pt>
                <c:pt idx="508">
                  <c:v>39589</c:v>
                </c:pt>
                <c:pt idx="509">
                  <c:v>39590</c:v>
                </c:pt>
                <c:pt idx="510">
                  <c:v>39591</c:v>
                </c:pt>
                <c:pt idx="511">
                  <c:v>39594</c:v>
                </c:pt>
                <c:pt idx="512">
                  <c:v>39595</c:v>
                </c:pt>
                <c:pt idx="513">
                  <c:v>39596</c:v>
                </c:pt>
                <c:pt idx="514">
                  <c:v>39597</c:v>
                </c:pt>
                <c:pt idx="515">
                  <c:v>39598</c:v>
                </c:pt>
                <c:pt idx="516">
                  <c:v>39601</c:v>
                </c:pt>
                <c:pt idx="517">
                  <c:v>39602</c:v>
                </c:pt>
                <c:pt idx="518">
                  <c:v>39603</c:v>
                </c:pt>
                <c:pt idx="519">
                  <c:v>39604</c:v>
                </c:pt>
                <c:pt idx="520">
                  <c:v>39605</c:v>
                </c:pt>
                <c:pt idx="521">
                  <c:v>39608</c:v>
                </c:pt>
                <c:pt idx="522">
                  <c:v>39609</c:v>
                </c:pt>
                <c:pt idx="523">
                  <c:v>39610</c:v>
                </c:pt>
                <c:pt idx="524">
                  <c:v>39611</c:v>
                </c:pt>
                <c:pt idx="525">
                  <c:v>39612</c:v>
                </c:pt>
                <c:pt idx="526">
                  <c:v>39615</c:v>
                </c:pt>
                <c:pt idx="527">
                  <c:v>39616</c:v>
                </c:pt>
                <c:pt idx="528">
                  <c:v>39617</c:v>
                </c:pt>
                <c:pt idx="529">
                  <c:v>39618</c:v>
                </c:pt>
                <c:pt idx="530">
                  <c:v>39619</c:v>
                </c:pt>
                <c:pt idx="531">
                  <c:v>39622</c:v>
                </c:pt>
                <c:pt idx="532">
                  <c:v>39623</c:v>
                </c:pt>
                <c:pt idx="533">
                  <c:v>39624</c:v>
                </c:pt>
                <c:pt idx="534">
                  <c:v>39625</c:v>
                </c:pt>
                <c:pt idx="535">
                  <c:v>39626</c:v>
                </c:pt>
                <c:pt idx="536">
                  <c:v>39629</c:v>
                </c:pt>
                <c:pt idx="537">
                  <c:v>39630</c:v>
                </c:pt>
                <c:pt idx="538">
                  <c:v>39631</c:v>
                </c:pt>
                <c:pt idx="539">
                  <c:v>39632</c:v>
                </c:pt>
                <c:pt idx="540">
                  <c:v>39633</c:v>
                </c:pt>
                <c:pt idx="541">
                  <c:v>39636</c:v>
                </c:pt>
                <c:pt idx="542">
                  <c:v>39637</c:v>
                </c:pt>
                <c:pt idx="543">
                  <c:v>39638</c:v>
                </c:pt>
                <c:pt idx="544">
                  <c:v>39639</c:v>
                </c:pt>
                <c:pt idx="545">
                  <c:v>39640</c:v>
                </c:pt>
                <c:pt idx="546">
                  <c:v>39643</c:v>
                </c:pt>
                <c:pt idx="547">
                  <c:v>39644</c:v>
                </c:pt>
                <c:pt idx="548">
                  <c:v>39645</c:v>
                </c:pt>
                <c:pt idx="549">
                  <c:v>39646</c:v>
                </c:pt>
                <c:pt idx="550">
                  <c:v>39647</c:v>
                </c:pt>
                <c:pt idx="551">
                  <c:v>39650</c:v>
                </c:pt>
                <c:pt idx="552">
                  <c:v>39651</c:v>
                </c:pt>
                <c:pt idx="553">
                  <c:v>39652</c:v>
                </c:pt>
                <c:pt idx="554">
                  <c:v>39653</c:v>
                </c:pt>
                <c:pt idx="555">
                  <c:v>39654</c:v>
                </c:pt>
                <c:pt idx="556">
                  <c:v>39657</c:v>
                </c:pt>
                <c:pt idx="557">
                  <c:v>39658</c:v>
                </c:pt>
                <c:pt idx="558">
                  <c:v>39659</c:v>
                </c:pt>
                <c:pt idx="559">
                  <c:v>39660</c:v>
                </c:pt>
                <c:pt idx="560">
                  <c:v>39661</c:v>
                </c:pt>
                <c:pt idx="561">
                  <c:v>39664</c:v>
                </c:pt>
                <c:pt idx="562">
                  <c:v>39665</c:v>
                </c:pt>
                <c:pt idx="563">
                  <c:v>39666</c:v>
                </c:pt>
                <c:pt idx="564">
                  <c:v>39667</c:v>
                </c:pt>
                <c:pt idx="565">
                  <c:v>39668</c:v>
                </c:pt>
                <c:pt idx="566">
                  <c:v>39671</c:v>
                </c:pt>
                <c:pt idx="567">
                  <c:v>39672</c:v>
                </c:pt>
                <c:pt idx="568">
                  <c:v>39673</c:v>
                </c:pt>
                <c:pt idx="569">
                  <c:v>39674</c:v>
                </c:pt>
                <c:pt idx="570">
                  <c:v>39675</c:v>
                </c:pt>
                <c:pt idx="571">
                  <c:v>39678</c:v>
                </c:pt>
                <c:pt idx="572">
                  <c:v>39679</c:v>
                </c:pt>
                <c:pt idx="573">
                  <c:v>39680</c:v>
                </c:pt>
                <c:pt idx="574">
                  <c:v>39681</c:v>
                </c:pt>
                <c:pt idx="575">
                  <c:v>39682</c:v>
                </c:pt>
                <c:pt idx="576">
                  <c:v>39685</c:v>
                </c:pt>
                <c:pt idx="577">
                  <c:v>39686</c:v>
                </c:pt>
                <c:pt idx="578">
                  <c:v>39687</c:v>
                </c:pt>
                <c:pt idx="579">
                  <c:v>39688</c:v>
                </c:pt>
                <c:pt idx="580">
                  <c:v>39689</c:v>
                </c:pt>
                <c:pt idx="581">
                  <c:v>39692</c:v>
                </c:pt>
                <c:pt idx="582">
                  <c:v>39693</c:v>
                </c:pt>
                <c:pt idx="583">
                  <c:v>39694</c:v>
                </c:pt>
                <c:pt idx="584">
                  <c:v>39695</c:v>
                </c:pt>
                <c:pt idx="585">
                  <c:v>39696</c:v>
                </c:pt>
                <c:pt idx="586">
                  <c:v>39699</c:v>
                </c:pt>
                <c:pt idx="587">
                  <c:v>39700</c:v>
                </c:pt>
                <c:pt idx="588">
                  <c:v>39701</c:v>
                </c:pt>
                <c:pt idx="589">
                  <c:v>39702</c:v>
                </c:pt>
                <c:pt idx="590">
                  <c:v>39703</c:v>
                </c:pt>
                <c:pt idx="591">
                  <c:v>39706</c:v>
                </c:pt>
                <c:pt idx="592">
                  <c:v>39707</c:v>
                </c:pt>
                <c:pt idx="593">
                  <c:v>39708</c:v>
                </c:pt>
                <c:pt idx="594">
                  <c:v>39709</c:v>
                </c:pt>
                <c:pt idx="595">
                  <c:v>39710</c:v>
                </c:pt>
                <c:pt idx="596">
                  <c:v>39713</c:v>
                </c:pt>
                <c:pt idx="597">
                  <c:v>39714</c:v>
                </c:pt>
                <c:pt idx="598">
                  <c:v>39715</c:v>
                </c:pt>
                <c:pt idx="599">
                  <c:v>39716</c:v>
                </c:pt>
                <c:pt idx="600">
                  <c:v>39717</c:v>
                </c:pt>
                <c:pt idx="601">
                  <c:v>39720</c:v>
                </c:pt>
                <c:pt idx="602">
                  <c:v>39721</c:v>
                </c:pt>
                <c:pt idx="603">
                  <c:v>39722</c:v>
                </c:pt>
                <c:pt idx="604">
                  <c:v>39723</c:v>
                </c:pt>
                <c:pt idx="605">
                  <c:v>39724</c:v>
                </c:pt>
                <c:pt idx="606">
                  <c:v>39727</c:v>
                </c:pt>
                <c:pt idx="607">
                  <c:v>39728</c:v>
                </c:pt>
                <c:pt idx="608">
                  <c:v>39729</c:v>
                </c:pt>
                <c:pt idx="609">
                  <c:v>39730</c:v>
                </c:pt>
                <c:pt idx="610">
                  <c:v>39731</c:v>
                </c:pt>
                <c:pt idx="611">
                  <c:v>39734</c:v>
                </c:pt>
                <c:pt idx="612">
                  <c:v>39735</c:v>
                </c:pt>
                <c:pt idx="613">
                  <c:v>39736</c:v>
                </c:pt>
                <c:pt idx="614">
                  <c:v>39737</c:v>
                </c:pt>
                <c:pt idx="615">
                  <c:v>39738</c:v>
                </c:pt>
                <c:pt idx="616">
                  <c:v>39741</c:v>
                </c:pt>
                <c:pt idx="617">
                  <c:v>39742</c:v>
                </c:pt>
                <c:pt idx="618">
                  <c:v>39743</c:v>
                </c:pt>
                <c:pt idx="619">
                  <c:v>39744</c:v>
                </c:pt>
                <c:pt idx="620">
                  <c:v>39745</c:v>
                </c:pt>
                <c:pt idx="621">
                  <c:v>39748</c:v>
                </c:pt>
                <c:pt idx="622">
                  <c:v>39749</c:v>
                </c:pt>
                <c:pt idx="623">
                  <c:v>39750</c:v>
                </c:pt>
                <c:pt idx="624">
                  <c:v>39751</c:v>
                </c:pt>
                <c:pt idx="625">
                  <c:v>39752</c:v>
                </c:pt>
                <c:pt idx="626">
                  <c:v>39755</c:v>
                </c:pt>
                <c:pt idx="627">
                  <c:v>39756</c:v>
                </c:pt>
                <c:pt idx="628">
                  <c:v>39757</c:v>
                </c:pt>
                <c:pt idx="629">
                  <c:v>39758</c:v>
                </c:pt>
                <c:pt idx="630">
                  <c:v>39759</c:v>
                </c:pt>
                <c:pt idx="631">
                  <c:v>39762</c:v>
                </c:pt>
                <c:pt idx="632">
                  <c:v>39763</c:v>
                </c:pt>
                <c:pt idx="633">
                  <c:v>39764</c:v>
                </c:pt>
                <c:pt idx="634">
                  <c:v>39765</c:v>
                </c:pt>
                <c:pt idx="635">
                  <c:v>39766</c:v>
                </c:pt>
                <c:pt idx="636">
                  <c:v>39769</c:v>
                </c:pt>
                <c:pt idx="637">
                  <c:v>39770</c:v>
                </c:pt>
                <c:pt idx="638">
                  <c:v>39771</c:v>
                </c:pt>
                <c:pt idx="639">
                  <c:v>39772</c:v>
                </c:pt>
                <c:pt idx="640">
                  <c:v>39773</c:v>
                </c:pt>
                <c:pt idx="641">
                  <c:v>39776</c:v>
                </c:pt>
                <c:pt idx="642">
                  <c:v>39777</c:v>
                </c:pt>
                <c:pt idx="643">
                  <c:v>39778</c:v>
                </c:pt>
                <c:pt idx="644">
                  <c:v>39779</c:v>
                </c:pt>
                <c:pt idx="645">
                  <c:v>39780</c:v>
                </c:pt>
                <c:pt idx="646">
                  <c:v>39783</c:v>
                </c:pt>
                <c:pt idx="647">
                  <c:v>39784</c:v>
                </c:pt>
                <c:pt idx="648">
                  <c:v>39785</c:v>
                </c:pt>
                <c:pt idx="649">
                  <c:v>39786</c:v>
                </c:pt>
                <c:pt idx="650">
                  <c:v>39787</c:v>
                </c:pt>
                <c:pt idx="651">
                  <c:v>39790</c:v>
                </c:pt>
                <c:pt idx="652">
                  <c:v>39791</c:v>
                </c:pt>
                <c:pt idx="653">
                  <c:v>39792</c:v>
                </c:pt>
                <c:pt idx="654">
                  <c:v>39793</c:v>
                </c:pt>
                <c:pt idx="655">
                  <c:v>39794</c:v>
                </c:pt>
                <c:pt idx="656">
                  <c:v>39797</c:v>
                </c:pt>
                <c:pt idx="657">
                  <c:v>39798</c:v>
                </c:pt>
                <c:pt idx="658">
                  <c:v>39799</c:v>
                </c:pt>
                <c:pt idx="659">
                  <c:v>39800</c:v>
                </c:pt>
                <c:pt idx="660">
                  <c:v>39801</c:v>
                </c:pt>
                <c:pt idx="661">
                  <c:v>39804</c:v>
                </c:pt>
                <c:pt idx="662">
                  <c:v>39805</c:v>
                </c:pt>
                <c:pt idx="663">
                  <c:v>39806</c:v>
                </c:pt>
                <c:pt idx="664">
                  <c:v>39807</c:v>
                </c:pt>
                <c:pt idx="665">
                  <c:v>39808</c:v>
                </c:pt>
                <c:pt idx="666">
                  <c:v>39811</c:v>
                </c:pt>
                <c:pt idx="667">
                  <c:v>39812</c:v>
                </c:pt>
                <c:pt idx="668">
                  <c:v>39813</c:v>
                </c:pt>
                <c:pt idx="669">
                  <c:v>39814</c:v>
                </c:pt>
                <c:pt idx="670">
                  <c:v>39815</c:v>
                </c:pt>
                <c:pt idx="671">
                  <c:v>39818</c:v>
                </c:pt>
                <c:pt idx="672">
                  <c:v>39819</c:v>
                </c:pt>
                <c:pt idx="673">
                  <c:v>39820</c:v>
                </c:pt>
                <c:pt idx="674">
                  <c:v>39821</c:v>
                </c:pt>
                <c:pt idx="675">
                  <c:v>39822</c:v>
                </c:pt>
                <c:pt idx="676">
                  <c:v>39825</c:v>
                </c:pt>
                <c:pt idx="677">
                  <c:v>39826</c:v>
                </c:pt>
                <c:pt idx="678">
                  <c:v>39827</c:v>
                </c:pt>
                <c:pt idx="679">
                  <c:v>39828</c:v>
                </c:pt>
                <c:pt idx="680">
                  <c:v>39829</c:v>
                </c:pt>
                <c:pt idx="681">
                  <c:v>39832</c:v>
                </c:pt>
                <c:pt idx="682">
                  <c:v>39833</c:v>
                </c:pt>
                <c:pt idx="683">
                  <c:v>39834</c:v>
                </c:pt>
                <c:pt idx="684">
                  <c:v>39835</c:v>
                </c:pt>
                <c:pt idx="685">
                  <c:v>39836</c:v>
                </c:pt>
                <c:pt idx="686">
                  <c:v>39839</c:v>
                </c:pt>
                <c:pt idx="687">
                  <c:v>39840</c:v>
                </c:pt>
                <c:pt idx="688">
                  <c:v>39841</c:v>
                </c:pt>
                <c:pt idx="689">
                  <c:v>39842</c:v>
                </c:pt>
                <c:pt idx="690">
                  <c:v>39843</c:v>
                </c:pt>
                <c:pt idx="691">
                  <c:v>39846</c:v>
                </c:pt>
                <c:pt idx="692">
                  <c:v>39847</c:v>
                </c:pt>
                <c:pt idx="693">
                  <c:v>39848</c:v>
                </c:pt>
                <c:pt idx="694">
                  <c:v>39849</c:v>
                </c:pt>
                <c:pt idx="695">
                  <c:v>39850</c:v>
                </c:pt>
                <c:pt idx="696">
                  <c:v>39853</c:v>
                </c:pt>
                <c:pt idx="697">
                  <c:v>39854</c:v>
                </c:pt>
                <c:pt idx="698">
                  <c:v>39855</c:v>
                </c:pt>
                <c:pt idx="699">
                  <c:v>39856</c:v>
                </c:pt>
                <c:pt idx="700">
                  <c:v>39857</c:v>
                </c:pt>
                <c:pt idx="701">
                  <c:v>39860</c:v>
                </c:pt>
                <c:pt idx="702">
                  <c:v>39861</c:v>
                </c:pt>
                <c:pt idx="703">
                  <c:v>39862</c:v>
                </c:pt>
                <c:pt idx="704">
                  <c:v>39863</c:v>
                </c:pt>
                <c:pt idx="705">
                  <c:v>39864</c:v>
                </c:pt>
                <c:pt idx="706">
                  <c:v>39867</c:v>
                </c:pt>
                <c:pt idx="707">
                  <c:v>39868</c:v>
                </c:pt>
                <c:pt idx="708">
                  <c:v>39869</c:v>
                </c:pt>
                <c:pt idx="709">
                  <c:v>39870</c:v>
                </c:pt>
                <c:pt idx="710">
                  <c:v>39871</c:v>
                </c:pt>
                <c:pt idx="711">
                  <c:v>39874</c:v>
                </c:pt>
                <c:pt idx="712">
                  <c:v>39875</c:v>
                </c:pt>
                <c:pt idx="713">
                  <c:v>39876</c:v>
                </c:pt>
                <c:pt idx="714">
                  <c:v>39877</c:v>
                </c:pt>
                <c:pt idx="715">
                  <c:v>39878</c:v>
                </c:pt>
                <c:pt idx="716">
                  <c:v>39881</c:v>
                </c:pt>
                <c:pt idx="717">
                  <c:v>39882</c:v>
                </c:pt>
                <c:pt idx="718">
                  <c:v>39883</c:v>
                </c:pt>
                <c:pt idx="719">
                  <c:v>39884</c:v>
                </c:pt>
                <c:pt idx="720">
                  <c:v>39885</c:v>
                </c:pt>
                <c:pt idx="721">
                  <c:v>39888</c:v>
                </c:pt>
                <c:pt idx="722">
                  <c:v>39889</c:v>
                </c:pt>
                <c:pt idx="723">
                  <c:v>39890</c:v>
                </c:pt>
                <c:pt idx="724">
                  <c:v>39891</c:v>
                </c:pt>
                <c:pt idx="725">
                  <c:v>39892</c:v>
                </c:pt>
                <c:pt idx="726">
                  <c:v>39895</c:v>
                </c:pt>
                <c:pt idx="727">
                  <c:v>39896</c:v>
                </c:pt>
                <c:pt idx="728">
                  <c:v>39897</c:v>
                </c:pt>
                <c:pt idx="729">
                  <c:v>39898</c:v>
                </c:pt>
                <c:pt idx="730">
                  <c:v>39899</c:v>
                </c:pt>
                <c:pt idx="731">
                  <c:v>39902</c:v>
                </c:pt>
                <c:pt idx="732">
                  <c:v>39903</c:v>
                </c:pt>
                <c:pt idx="733">
                  <c:v>39904</c:v>
                </c:pt>
                <c:pt idx="734">
                  <c:v>39905</c:v>
                </c:pt>
                <c:pt idx="735">
                  <c:v>39906</c:v>
                </c:pt>
                <c:pt idx="736">
                  <c:v>39909</c:v>
                </c:pt>
                <c:pt idx="737">
                  <c:v>39910</c:v>
                </c:pt>
                <c:pt idx="738">
                  <c:v>39911</c:v>
                </c:pt>
                <c:pt idx="739">
                  <c:v>39912</c:v>
                </c:pt>
                <c:pt idx="740">
                  <c:v>39913</c:v>
                </c:pt>
                <c:pt idx="741">
                  <c:v>39916</c:v>
                </c:pt>
                <c:pt idx="742">
                  <c:v>39917</c:v>
                </c:pt>
                <c:pt idx="743">
                  <c:v>39918</c:v>
                </c:pt>
                <c:pt idx="744">
                  <c:v>39919</c:v>
                </c:pt>
                <c:pt idx="745">
                  <c:v>39920</c:v>
                </c:pt>
                <c:pt idx="746">
                  <c:v>39923</c:v>
                </c:pt>
                <c:pt idx="747">
                  <c:v>39924</c:v>
                </c:pt>
                <c:pt idx="748">
                  <c:v>39925</c:v>
                </c:pt>
                <c:pt idx="749">
                  <c:v>39926</c:v>
                </c:pt>
                <c:pt idx="750">
                  <c:v>39927</c:v>
                </c:pt>
                <c:pt idx="751">
                  <c:v>39930</c:v>
                </c:pt>
                <c:pt idx="752">
                  <c:v>39931</c:v>
                </c:pt>
                <c:pt idx="753">
                  <c:v>39932</c:v>
                </c:pt>
                <c:pt idx="754">
                  <c:v>39933</c:v>
                </c:pt>
                <c:pt idx="755">
                  <c:v>39934</c:v>
                </c:pt>
                <c:pt idx="756">
                  <c:v>39937</c:v>
                </c:pt>
                <c:pt idx="757">
                  <c:v>39938</c:v>
                </c:pt>
                <c:pt idx="758">
                  <c:v>39939</c:v>
                </c:pt>
                <c:pt idx="759">
                  <c:v>39940</c:v>
                </c:pt>
                <c:pt idx="760">
                  <c:v>39941</c:v>
                </c:pt>
                <c:pt idx="761">
                  <c:v>39944</c:v>
                </c:pt>
                <c:pt idx="762">
                  <c:v>39945</c:v>
                </c:pt>
                <c:pt idx="763">
                  <c:v>39946</c:v>
                </c:pt>
                <c:pt idx="764">
                  <c:v>39947</c:v>
                </c:pt>
                <c:pt idx="765">
                  <c:v>39948</c:v>
                </c:pt>
                <c:pt idx="766">
                  <c:v>39951</c:v>
                </c:pt>
                <c:pt idx="767">
                  <c:v>39952</c:v>
                </c:pt>
                <c:pt idx="768">
                  <c:v>39953</c:v>
                </c:pt>
                <c:pt idx="769">
                  <c:v>39954</c:v>
                </c:pt>
                <c:pt idx="770">
                  <c:v>39955</c:v>
                </c:pt>
                <c:pt idx="771">
                  <c:v>39958</c:v>
                </c:pt>
                <c:pt idx="772">
                  <c:v>39959</c:v>
                </c:pt>
                <c:pt idx="773">
                  <c:v>39960</c:v>
                </c:pt>
                <c:pt idx="774">
                  <c:v>39961</c:v>
                </c:pt>
                <c:pt idx="775">
                  <c:v>39962</c:v>
                </c:pt>
                <c:pt idx="776">
                  <c:v>39965</c:v>
                </c:pt>
                <c:pt idx="777">
                  <c:v>39966</c:v>
                </c:pt>
                <c:pt idx="778">
                  <c:v>39967</c:v>
                </c:pt>
                <c:pt idx="779">
                  <c:v>39968</c:v>
                </c:pt>
                <c:pt idx="780">
                  <c:v>39969</c:v>
                </c:pt>
                <c:pt idx="781">
                  <c:v>39972</c:v>
                </c:pt>
                <c:pt idx="782">
                  <c:v>39973</c:v>
                </c:pt>
                <c:pt idx="783">
                  <c:v>39974</c:v>
                </c:pt>
                <c:pt idx="784">
                  <c:v>39975</c:v>
                </c:pt>
                <c:pt idx="785">
                  <c:v>39976</c:v>
                </c:pt>
                <c:pt idx="786">
                  <c:v>39979</c:v>
                </c:pt>
                <c:pt idx="787">
                  <c:v>39980</c:v>
                </c:pt>
                <c:pt idx="788">
                  <c:v>39981</c:v>
                </c:pt>
                <c:pt idx="789">
                  <c:v>39982</c:v>
                </c:pt>
                <c:pt idx="790">
                  <c:v>39983</c:v>
                </c:pt>
                <c:pt idx="791">
                  <c:v>39986</c:v>
                </c:pt>
                <c:pt idx="792">
                  <c:v>39987</c:v>
                </c:pt>
                <c:pt idx="793">
                  <c:v>39988</c:v>
                </c:pt>
                <c:pt idx="794">
                  <c:v>39989</c:v>
                </c:pt>
                <c:pt idx="795">
                  <c:v>39990</c:v>
                </c:pt>
                <c:pt idx="796">
                  <c:v>39993</c:v>
                </c:pt>
                <c:pt idx="797">
                  <c:v>39994</c:v>
                </c:pt>
                <c:pt idx="798">
                  <c:v>39995</c:v>
                </c:pt>
                <c:pt idx="799">
                  <c:v>39996</c:v>
                </c:pt>
                <c:pt idx="800">
                  <c:v>39997</c:v>
                </c:pt>
                <c:pt idx="801">
                  <c:v>40000</c:v>
                </c:pt>
                <c:pt idx="802">
                  <c:v>40001</c:v>
                </c:pt>
                <c:pt idx="803">
                  <c:v>40002</c:v>
                </c:pt>
                <c:pt idx="804">
                  <c:v>40003</c:v>
                </c:pt>
                <c:pt idx="805">
                  <c:v>40004</c:v>
                </c:pt>
                <c:pt idx="806">
                  <c:v>40007</c:v>
                </c:pt>
                <c:pt idx="807">
                  <c:v>40008</c:v>
                </c:pt>
                <c:pt idx="808">
                  <c:v>40009</c:v>
                </c:pt>
                <c:pt idx="809">
                  <c:v>40010</c:v>
                </c:pt>
                <c:pt idx="810">
                  <c:v>40011</c:v>
                </c:pt>
                <c:pt idx="811">
                  <c:v>40014</c:v>
                </c:pt>
                <c:pt idx="812">
                  <c:v>40015</c:v>
                </c:pt>
                <c:pt idx="813">
                  <c:v>40016</c:v>
                </c:pt>
                <c:pt idx="814">
                  <c:v>40017</c:v>
                </c:pt>
                <c:pt idx="815">
                  <c:v>40018</c:v>
                </c:pt>
                <c:pt idx="816">
                  <c:v>40021</c:v>
                </c:pt>
                <c:pt idx="817">
                  <c:v>40022</c:v>
                </c:pt>
                <c:pt idx="818">
                  <c:v>40023</c:v>
                </c:pt>
                <c:pt idx="819">
                  <c:v>40024</c:v>
                </c:pt>
                <c:pt idx="820">
                  <c:v>40025</c:v>
                </c:pt>
                <c:pt idx="821">
                  <c:v>40028</c:v>
                </c:pt>
                <c:pt idx="822">
                  <c:v>40029</c:v>
                </c:pt>
                <c:pt idx="823">
                  <c:v>40030</c:v>
                </c:pt>
                <c:pt idx="824">
                  <c:v>40031</c:v>
                </c:pt>
                <c:pt idx="825">
                  <c:v>40032</c:v>
                </c:pt>
                <c:pt idx="826">
                  <c:v>40035</c:v>
                </c:pt>
                <c:pt idx="827">
                  <c:v>40036</c:v>
                </c:pt>
                <c:pt idx="828">
                  <c:v>40037</c:v>
                </c:pt>
                <c:pt idx="829">
                  <c:v>40038</c:v>
                </c:pt>
                <c:pt idx="830">
                  <c:v>40039</c:v>
                </c:pt>
                <c:pt idx="831">
                  <c:v>40042</c:v>
                </c:pt>
                <c:pt idx="832">
                  <c:v>40043</c:v>
                </c:pt>
                <c:pt idx="833">
                  <c:v>40044</c:v>
                </c:pt>
                <c:pt idx="834">
                  <c:v>40045</c:v>
                </c:pt>
                <c:pt idx="835">
                  <c:v>40046</c:v>
                </c:pt>
                <c:pt idx="836">
                  <c:v>40049</c:v>
                </c:pt>
                <c:pt idx="837">
                  <c:v>40050</c:v>
                </c:pt>
                <c:pt idx="838">
                  <c:v>40051</c:v>
                </c:pt>
                <c:pt idx="839">
                  <c:v>40052</c:v>
                </c:pt>
                <c:pt idx="840">
                  <c:v>40053</c:v>
                </c:pt>
                <c:pt idx="841">
                  <c:v>40056</c:v>
                </c:pt>
                <c:pt idx="842">
                  <c:v>40057</c:v>
                </c:pt>
                <c:pt idx="843">
                  <c:v>40058</c:v>
                </c:pt>
                <c:pt idx="844">
                  <c:v>40059</c:v>
                </c:pt>
                <c:pt idx="845">
                  <c:v>40060</c:v>
                </c:pt>
                <c:pt idx="846">
                  <c:v>40063</c:v>
                </c:pt>
                <c:pt idx="847">
                  <c:v>40064</c:v>
                </c:pt>
                <c:pt idx="848">
                  <c:v>40065</c:v>
                </c:pt>
                <c:pt idx="849">
                  <c:v>40066</c:v>
                </c:pt>
                <c:pt idx="850">
                  <c:v>40067</c:v>
                </c:pt>
                <c:pt idx="851">
                  <c:v>40070</c:v>
                </c:pt>
                <c:pt idx="852">
                  <c:v>40071</c:v>
                </c:pt>
                <c:pt idx="853">
                  <c:v>40072</c:v>
                </c:pt>
                <c:pt idx="854">
                  <c:v>40073</c:v>
                </c:pt>
                <c:pt idx="855">
                  <c:v>40074</c:v>
                </c:pt>
                <c:pt idx="856">
                  <c:v>40077</c:v>
                </c:pt>
                <c:pt idx="857">
                  <c:v>40078</c:v>
                </c:pt>
                <c:pt idx="858">
                  <c:v>40079</c:v>
                </c:pt>
                <c:pt idx="859">
                  <c:v>40080</c:v>
                </c:pt>
                <c:pt idx="860">
                  <c:v>40081</c:v>
                </c:pt>
                <c:pt idx="861">
                  <c:v>40084</c:v>
                </c:pt>
                <c:pt idx="862">
                  <c:v>40085</c:v>
                </c:pt>
                <c:pt idx="863">
                  <c:v>40086</c:v>
                </c:pt>
                <c:pt idx="864">
                  <c:v>40087</c:v>
                </c:pt>
                <c:pt idx="865">
                  <c:v>40088</c:v>
                </c:pt>
                <c:pt idx="866">
                  <c:v>40091</c:v>
                </c:pt>
                <c:pt idx="867">
                  <c:v>40092</c:v>
                </c:pt>
                <c:pt idx="868">
                  <c:v>40093</c:v>
                </c:pt>
                <c:pt idx="869">
                  <c:v>40094</c:v>
                </c:pt>
                <c:pt idx="870">
                  <c:v>40095</c:v>
                </c:pt>
                <c:pt idx="871">
                  <c:v>40098</c:v>
                </c:pt>
                <c:pt idx="872">
                  <c:v>40099</c:v>
                </c:pt>
                <c:pt idx="873">
                  <c:v>40100</c:v>
                </c:pt>
                <c:pt idx="874">
                  <c:v>40101</c:v>
                </c:pt>
                <c:pt idx="875">
                  <c:v>40102</c:v>
                </c:pt>
                <c:pt idx="876">
                  <c:v>40105</c:v>
                </c:pt>
                <c:pt idx="877">
                  <c:v>40106</c:v>
                </c:pt>
                <c:pt idx="878">
                  <c:v>40107</c:v>
                </c:pt>
                <c:pt idx="879">
                  <c:v>40108</c:v>
                </c:pt>
                <c:pt idx="880">
                  <c:v>40109</c:v>
                </c:pt>
                <c:pt idx="881">
                  <c:v>40112</c:v>
                </c:pt>
                <c:pt idx="882">
                  <c:v>40113</c:v>
                </c:pt>
                <c:pt idx="883">
                  <c:v>40114</c:v>
                </c:pt>
                <c:pt idx="884">
                  <c:v>40115</c:v>
                </c:pt>
                <c:pt idx="885">
                  <c:v>40116</c:v>
                </c:pt>
                <c:pt idx="886">
                  <c:v>40119</c:v>
                </c:pt>
                <c:pt idx="887">
                  <c:v>40120</c:v>
                </c:pt>
                <c:pt idx="888">
                  <c:v>40121</c:v>
                </c:pt>
                <c:pt idx="889">
                  <c:v>40122</c:v>
                </c:pt>
                <c:pt idx="890">
                  <c:v>40123</c:v>
                </c:pt>
                <c:pt idx="891">
                  <c:v>40126</c:v>
                </c:pt>
                <c:pt idx="892">
                  <c:v>40127</c:v>
                </c:pt>
                <c:pt idx="893">
                  <c:v>40128</c:v>
                </c:pt>
                <c:pt idx="894">
                  <c:v>40129</c:v>
                </c:pt>
                <c:pt idx="895">
                  <c:v>40130</c:v>
                </c:pt>
                <c:pt idx="896">
                  <c:v>40133</c:v>
                </c:pt>
                <c:pt idx="897">
                  <c:v>40134</c:v>
                </c:pt>
                <c:pt idx="898">
                  <c:v>40135</c:v>
                </c:pt>
                <c:pt idx="899">
                  <c:v>40136</c:v>
                </c:pt>
                <c:pt idx="900">
                  <c:v>40137</c:v>
                </c:pt>
                <c:pt idx="901">
                  <c:v>40140</c:v>
                </c:pt>
                <c:pt idx="902">
                  <c:v>40141</c:v>
                </c:pt>
                <c:pt idx="903">
                  <c:v>40142</c:v>
                </c:pt>
                <c:pt idx="904">
                  <c:v>40143</c:v>
                </c:pt>
                <c:pt idx="905">
                  <c:v>40144</c:v>
                </c:pt>
                <c:pt idx="906">
                  <c:v>40147</c:v>
                </c:pt>
                <c:pt idx="907">
                  <c:v>40148</c:v>
                </c:pt>
                <c:pt idx="908">
                  <c:v>40149</c:v>
                </c:pt>
                <c:pt idx="909">
                  <c:v>40150</c:v>
                </c:pt>
                <c:pt idx="910">
                  <c:v>40151</c:v>
                </c:pt>
                <c:pt idx="911">
                  <c:v>40154</c:v>
                </c:pt>
                <c:pt idx="912">
                  <c:v>40155</c:v>
                </c:pt>
                <c:pt idx="913">
                  <c:v>40156</c:v>
                </c:pt>
                <c:pt idx="914">
                  <c:v>40157</c:v>
                </c:pt>
                <c:pt idx="915">
                  <c:v>40158</c:v>
                </c:pt>
                <c:pt idx="916">
                  <c:v>40161</c:v>
                </c:pt>
                <c:pt idx="917">
                  <c:v>40162</c:v>
                </c:pt>
                <c:pt idx="918">
                  <c:v>40163</c:v>
                </c:pt>
                <c:pt idx="919">
                  <c:v>40164</c:v>
                </c:pt>
                <c:pt idx="920">
                  <c:v>40165</c:v>
                </c:pt>
                <c:pt idx="921">
                  <c:v>40168</c:v>
                </c:pt>
                <c:pt idx="922">
                  <c:v>40169</c:v>
                </c:pt>
                <c:pt idx="923">
                  <c:v>40170</c:v>
                </c:pt>
                <c:pt idx="924">
                  <c:v>40171</c:v>
                </c:pt>
                <c:pt idx="925">
                  <c:v>40172</c:v>
                </c:pt>
                <c:pt idx="926">
                  <c:v>40175</c:v>
                </c:pt>
                <c:pt idx="927">
                  <c:v>40176</c:v>
                </c:pt>
                <c:pt idx="928">
                  <c:v>40177</c:v>
                </c:pt>
                <c:pt idx="929">
                  <c:v>40178</c:v>
                </c:pt>
                <c:pt idx="930">
                  <c:v>40179</c:v>
                </c:pt>
                <c:pt idx="931">
                  <c:v>40182</c:v>
                </c:pt>
                <c:pt idx="932">
                  <c:v>40183</c:v>
                </c:pt>
                <c:pt idx="933">
                  <c:v>40184</c:v>
                </c:pt>
                <c:pt idx="934">
                  <c:v>40185</c:v>
                </c:pt>
                <c:pt idx="935">
                  <c:v>40186</c:v>
                </c:pt>
                <c:pt idx="936">
                  <c:v>40189</c:v>
                </c:pt>
                <c:pt idx="937">
                  <c:v>40190</c:v>
                </c:pt>
                <c:pt idx="938">
                  <c:v>40191</c:v>
                </c:pt>
                <c:pt idx="939">
                  <c:v>40192</c:v>
                </c:pt>
                <c:pt idx="940">
                  <c:v>40193</c:v>
                </c:pt>
                <c:pt idx="941">
                  <c:v>40196</c:v>
                </c:pt>
                <c:pt idx="942">
                  <c:v>40197</c:v>
                </c:pt>
                <c:pt idx="943">
                  <c:v>40198</c:v>
                </c:pt>
                <c:pt idx="944">
                  <c:v>40199</c:v>
                </c:pt>
                <c:pt idx="945">
                  <c:v>40200</c:v>
                </c:pt>
                <c:pt idx="946">
                  <c:v>40203</c:v>
                </c:pt>
                <c:pt idx="947">
                  <c:v>40204</c:v>
                </c:pt>
                <c:pt idx="948">
                  <c:v>40205</c:v>
                </c:pt>
                <c:pt idx="949">
                  <c:v>40206</c:v>
                </c:pt>
                <c:pt idx="950">
                  <c:v>40207</c:v>
                </c:pt>
                <c:pt idx="951">
                  <c:v>40210</c:v>
                </c:pt>
                <c:pt idx="952">
                  <c:v>40211</c:v>
                </c:pt>
                <c:pt idx="953">
                  <c:v>40212</c:v>
                </c:pt>
                <c:pt idx="954">
                  <c:v>40213</c:v>
                </c:pt>
                <c:pt idx="955">
                  <c:v>40214</c:v>
                </c:pt>
                <c:pt idx="956">
                  <c:v>40217</c:v>
                </c:pt>
                <c:pt idx="957">
                  <c:v>40218</c:v>
                </c:pt>
                <c:pt idx="958">
                  <c:v>40219</c:v>
                </c:pt>
                <c:pt idx="959">
                  <c:v>40220</c:v>
                </c:pt>
                <c:pt idx="960">
                  <c:v>40221</c:v>
                </c:pt>
                <c:pt idx="961">
                  <c:v>40224</c:v>
                </c:pt>
                <c:pt idx="962">
                  <c:v>40225</c:v>
                </c:pt>
                <c:pt idx="963">
                  <c:v>40226</c:v>
                </c:pt>
                <c:pt idx="964">
                  <c:v>40227</c:v>
                </c:pt>
                <c:pt idx="965">
                  <c:v>40228</c:v>
                </c:pt>
                <c:pt idx="966">
                  <c:v>40231</c:v>
                </c:pt>
                <c:pt idx="967">
                  <c:v>40232</c:v>
                </c:pt>
                <c:pt idx="968">
                  <c:v>40233</c:v>
                </c:pt>
                <c:pt idx="969">
                  <c:v>40234</c:v>
                </c:pt>
                <c:pt idx="970">
                  <c:v>40235</c:v>
                </c:pt>
                <c:pt idx="971">
                  <c:v>40238</c:v>
                </c:pt>
                <c:pt idx="972">
                  <c:v>40239</c:v>
                </c:pt>
                <c:pt idx="973">
                  <c:v>40240</c:v>
                </c:pt>
                <c:pt idx="974">
                  <c:v>40241</c:v>
                </c:pt>
                <c:pt idx="975">
                  <c:v>40242</c:v>
                </c:pt>
                <c:pt idx="976">
                  <c:v>40245</c:v>
                </c:pt>
                <c:pt idx="977">
                  <c:v>40246</c:v>
                </c:pt>
                <c:pt idx="978">
                  <c:v>40247</c:v>
                </c:pt>
                <c:pt idx="979">
                  <c:v>40248</c:v>
                </c:pt>
                <c:pt idx="980">
                  <c:v>40249</c:v>
                </c:pt>
                <c:pt idx="981">
                  <c:v>40252</c:v>
                </c:pt>
                <c:pt idx="982">
                  <c:v>40253</c:v>
                </c:pt>
                <c:pt idx="983">
                  <c:v>40254</c:v>
                </c:pt>
                <c:pt idx="984">
                  <c:v>40255</c:v>
                </c:pt>
                <c:pt idx="985">
                  <c:v>40256</c:v>
                </c:pt>
                <c:pt idx="986">
                  <c:v>40259</c:v>
                </c:pt>
                <c:pt idx="987">
                  <c:v>40260</c:v>
                </c:pt>
                <c:pt idx="988">
                  <c:v>40261</c:v>
                </c:pt>
                <c:pt idx="989">
                  <c:v>40262</c:v>
                </c:pt>
                <c:pt idx="990">
                  <c:v>40263</c:v>
                </c:pt>
                <c:pt idx="991">
                  <c:v>40266</c:v>
                </c:pt>
                <c:pt idx="992">
                  <c:v>40267</c:v>
                </c:pt>
                <c:pt idx="993">
                  <c:v>40268</c:v>
                </c:pt>
                <c:pt idx="994">
                  <c:v>40269</c:v>
                </c:pt>
                <c:pt idx="995">
                  <c:v>40270</c:v>
                </c:pt>
                <c:pt idx="996">
                  <c:v>40273</c:v>
                </c:pt>
                <c:pt idx="997">
                  <c:v>40274</c:v>
                </c:pt>
                <c:pt idx="998">
                  <c:v>40275</c:v>
                </c:pt>
                <c:pt idx="999">
                  <c:v>40276</c:v>
                </c:pt>
                <c:pt idx="1000">
                  <c:v>40277</c:v>
                </c:pt>
                <c:pt idx="1001">
                  <c:v>40280</c:v>
                </c:pt>
                <c:pt idx="1002">
                  <c:v>40281</c:v>
                </c:pt>
                <c:pt idx="1003">
                  <c:v>40282</c:v>
                </c:pt>
                <c:pt idx="1004">
                  <c:v>40283</c:v>
                </c:pt>
                <c:pt idx="1005">
                  <c:v>40284</c:v>
                </c:pt>
                <c:pt idx="1006">
                  <c:v>40287</c:v>
                </c:pt>
                <c:pt idx="1007">
                  <c:v>40288</c:v>
                </c:pt>
                <c:pt idx="1008">
                  <c:v>40289</c:v>
                </c:pt>
                <c:pt idx="1009">
                  <c:v>40290</c:v>
                </c:pt>
                <c:pt idx="1010">
                  <c:v>40291</c:v>
                </c:pt>
                <c:pt idx="1011">
                  <c:v>40294</c:v>
                </c:pt>
                <c:pt idx="1012">
                  <c:v>40295</c:v>
                </c:pt>
                <c:pt idx="1013">
                  <c:v>40296</c:v>
                </c:pt>
                <c:pt idx="1014">
                  <c:v>40297</c:v>
                </c:pt>
                <c:pt idx="1015">
                  <c:v>40298</c:v>
                </c:pt>
                <c:pt idx="1016">
                  <c:v>40301</c:v>
                </c:pt>
                <c:pt idx="1017">
                  <c:v>40302</c:v>
                </c:pt>
                <c:pt idx="1018">
                  <c:v>40303</c:v>
                </c:pt>
                <c:pt idx="1019">
                  <c:v>40304</c:v>
                </c:pt>
                <c:pt idx="1020">
                  <c:v>40305</c:v>
                </c:pt>
                <c:pt idx="1021">
                  <c:v>40308</c:v>
                </c:pt>
                <c:pt idx="1022">
                  <c:v>40309</c:v>
                </c:pt>
                <c:pt idx="1023">
                  <c:v>40310</c:v>
                </c:pt>
                <c:pt idx="1024">
                  <c:v>40311</c:v>
                </c:pt>
                <c:pt idx="1025">
                  <c:v>40312</c:v>
                </c:pt>
                <c:pt idx="1026">
                  <c:v>40315</c:v>
                </c:pt>
                <c:pt idx="1027">
                  <c:v>40316</c:v>
                </c:pt>
                <c:pt idx="1028">
                  <c:v>40317</c:v>
                </c:pt>
                <c:pt idx="1029">
                  <c:v>40318</c:v>
                </c:pt>
                <c:pt idx="1030">
                  <c:v>40319</c:v>
                </c:pt>
                <c:pt idx="1031">
                  <c:v>40322</c:v>
                </c:pt>
                <c:pt idx="1032">
                  <c:v>40323</c:v>
                </c:pt>
                <c:pt idx="1033">
                  <c:v>40324</c:v>
                </c:pt>
                <c:pt idx="1034">
                  <c:v>40325</c:v>
                </c:pt>
                <c:pt idx="1035">
                  <c:v>40326</c:v>
                </c:pt>
                <c:pt idx="1036">
                  <c:v>40329</c:v>
                </c:pt>
                <c:pt idx="1037">
                  <c:v>40330</c:v>
                </c:pt>
                <c:pt idx="1038">
                  <c:v>40331</c:v>
                </c:pt>
                <c:pt idx="1039">
                  <c:v>40332</c:v>
                </c:pt>
                <c:pt idx="1040">
                  <c:v>40333</c:v>
                </c:pt>
                <c:pt idx="1041">
                  <c:v>40336</c:v>
                </c:pt>
                <c:pt idx="1042">
                  <c:v>40337</c:v>
                </c:pt>
                <c:pt idx="1043">
                  <c:v>40338</c:v>
                </c:pt>
                <c:pt idx="1044">
                  <c:v>40339</c:v>
                </c:pt>
                <c:pt idx="1045">
                  <c:v>40340</c:v>
                </c:pt>
                <c:pt idx="1046">
                  <c:v>40343</c:v>
                </c:pt>
                <c:pt idx="1047">
                  <c:v>40344</c:v>
                </c:pt>
                <c:pt idx="1048">
                  <c:v>40345</c:v>
                </c:pt>
                <c:pt idx="1049">
                  <c:v>40346</c:v>
                </c:pt>
                <c:pt idx="1050">
                  <c:v>40347</c:v>
                </c:pt>
                <c:pt idx="1051">
                  <c:v>40350</c:v>
                </c:pt>
                <c:pt idx="1052">
                  <c:v>40351</c:v>
                </c:pt>
                <c:pt idx="1053">
                  <c:v>40352</c:v>
                </c:pt>
                <c:pt idx="1054">
                  <c:v>40353</c:v>
                </c:pt>
                <c:pt idx="1055">
                  <c:v>40354</c:v>
                </c:pt>
                <c:pt idx="1056">
                  <c:v>40357</c:v>
                </c:pt>
                <c:pt idx="1057">
                  <c:v>40358</c:v>
                </c:pt>
                <c:pt idx="1058">
                  <c:v>40359</c:v>
                </c:pt>
                <c:pt idx="1059">
                  <c:v>40360</c:v>
                </c:pt>
                <c:pt idx="1060">
                  <c:v>40361</c:v>
                </c:pt>
                <c:pt idx="1061">
                  <c:v>40364</c:v>
                </c:pt>
                <c:pt idx="1062">
                  <c:v>40365</c:v>
                </c:pt>
                <c:pt idx="1063">
                  <c:v>40366</c:v>
                </c:pt>
                <c:pt idx="1064">
                  <c:v>40367</c:v>
                </c:pt>
                <c:pt idx="1065">
                  <c:v>40368</c:v>
                </c:pt>
                <c:pt idx="1066">
                  <c:v>40371</c:v>
                </c:pt>
                <c:pt idx="1067">
                  <c:v>40372</c:v>
                </c:pt>
                <c:pt idx="1068">
                  <c:v>40373</c:v>
                </c:pt>
                <c:pt idx="1069">
                  <c:v>40374</c:v>
                </c:pt>
                <c:pt idx="1070">
                  <c:v>40375</c:v>
                </c:pt>
                <c:pt idx="1071">
                  <c:v>40378</c:v>
                </c:pt>
                <c:pt idx="1072">
                  <c:v>40379</c:v>
                </c:pt>
                <c:pt idx="1073">
                  <c:v>40380</c:v>
                </c:pt>
                <c:pt idx="1074">
                  <c:v>40381</c:v>
                </c:pt>
                <c:pt idx="1075">
                  <c:v>40382</c:v>
                </c:pt>
                <c:pt idx="1076">
                  <c:v>40385</c:v>
                </c:pt>
                <c:pt idx="1077">
                  <c:v>40386</c:v>
                </c:pt>
                <c:pt idx="1078">
                  <c:v>40387</c:v>
                </c:pt>
                <c:pt idx="1079">
                  <c:v>40388</c:v>
                </c:pt>
                <c:pt idx="1080">
                  <c:v>40389</c:v>
                </c:pt>
                <c:pt idx="1081">
                  <c:v>40392</c:v>
                </c:pt>
                <c:pt idx="1082">
                  <c:v>40393</c:v>
                </c:pt>
                <c:pt idx="1083">
                  <c:v>40394</c:v>
                </c:pt>
                <c:pt idx="1084">
                  <c:v>40395</c:v>
                </c:pt>
                <c:pt idx="1085">
                  <c:v>40396</c:v>
                </c:pt>
                <c:pt idx="1086">
                  <c:v>40399</c:v>
                </c:pt>
                <c:pt idx="1087">
                  <c:v>40400</c:v>
                </c:pt>
                <c:pt idx="1088">
                  <c:v>40401</c:v>
                </c:pt>
                <c:pt idx="1089">
                  <c:v>40402</c:v>
                </c:pt>
                <c:pt idx="1090">
                  <c:v>40403</c:v>
                </c:pt>
                <c:pt idx="1091">
                  <c:v>40406</c:v>
                </c:pt>
                <c:pt idx="1092">
                  <c:v>40407</c:v>
                </c:pt>
                <c:pt idx="1093">
                  <c:v>40408</c:v>
                </c:pt>
                <c:pt idx="1094">
                  <c:v>40409</c:v>
                </c:pt>
                <c:pt idx="1095">
                  <c:v>40410</c:v>
                </c:pt>
                <c:pt idx="1096">
                  <c:v>40413</c:v>
                </c:pt>
                <c:pt idx="1097">
                  <c:v>40414</c:v>
                </c:pt>
                <c:pt idx="1098">
                  <c:v>40415</c:v>
                </c:pt>
                <c:pt idx="1099">
                  <c:v>40416</c:v>
                </c:pt>
                <c:pt idx="1100">
                  <c:v>40417</c:v>
                </c:pt>
                <c:pt idx="1101">
                  <c:v>40420</c:v>
                </c:pt>
                <c:pt idx="1102">
                  <c:v>40421</c:v>
                </c:pt>
                <c:pt idx="1103">
                  <c:v>40422</c:v>
                </c:pt>
                <c:pt idx="1104">
                  <c:v>40423</c:v>
                </c:pt>
                <c:pt idx="1105">
                  <c:v>40424</c:v>
                </c:pt>
                <c:pt idx="1106">
                  <c:v>40427</c:v>
                </c:pt>
                <c:pt idx="1107">
                  <c:v>40428</c:v>
                </c:pt>
                <c:pt idx="1108">
                  <c:v>40429</c:v>
                </c:pt>
                <c:pt idx="1109">
                  <c:v>40430</c:v>
                </c:pt>
                <c:pt idx="1110">
                  <c:v>40431</c:v>
                </c:pt>
                <c:pt idx="1111">
                  <c:v>40434</c:v>
                </c:pt>
                <c:pt idx="1112">
                  <c:v>40435</c:v>
                </c:pt>
                <c:pt idx="1113">
                  <c:v>40436</c:v>
                </c:pt>
                <c:pt idx="1114">
                  <c:v>40437</c:v>
                </c:pt>
                <c:pt idx="1115">
                  <c:v>40438</c:v>
                </c:pt>
                <c:pt idx="1116">
                  <c:v>40441</c:v>
                </c:pt>
                <c:pt idx="1117">
                  <c:v>40442</c:v>
                </c:pt>
                <c:pt idx="1118">
                  <c:v>40443</c:v>
                </c:pt>
                <c:pt idx="1119">
                  <c:v>40444</c:v>
                </c:pt>
                <c:pt idx="1120">
                  <c:v>40445</c:v>
                </c:pt>
                <c:pt idx="1121">
                  <c:v>40448</c:v>
                </c:pt>
                <c:pt idx="1122">
                  <c:v>40449</c:v>
                </c:pt>
                <c:pt idx="1123">
                  <c:v>40450</c:v>
                </c:pt>
                <c:pt idx="1124">
                  <c:v>40451</c:v>
                </c:pt>
                <c:pt idx="1125">
                  <c:v>40452</c:v>
                </c:pt>
                <c:pt idx="1126">
                  <c:v>40455</c:v>
                </c:pt>
                <c:pt idx="1127">
                  <c:v>40456</c:v>
                </c:pt>
                <c:pt idx="1128">
                  <c:v>40457</c:v>
                </c:pt>
                <c:pt idx="1129">
                  <c:v>40458</c:v>
                </c:pt>
                <c:pt idx="1130">
                  <c:v>40459</c:v>
                </c:pt>
                <c:pt idx="1131">
                  <c:v>40462</c:v>
                </c:pt>
                <c:pt idx="1132">
                  <c:v>40463</c:v>
                </c:pt>
                <c:pt idx="1133">
                  <c:v>40464</c:v>
                </c:pt>
                <c:pt idx="1134">
                  <c:v>40465</c:v>
                </c:pt>
                <c:pt idx="1135">
                  <c:v>40466</c:v>
                </c:pt>
                <c:pt idx="1136">
                  <c:v>40469</c:v>
                </c:pt>
                <c:pt idx="1137">
                  <c:v>40470</c:v>
                </c:pt>
                <c:pt idx="1138">
                  <c:v>40471</c:v>
                </c:pt>
                <c:pt idx="1139">
                  <c:v>40472</c:v>
                </c:pt>
                <c:pt idx="1140">
                  <c:v>40473</c:v>
                </c:pt>
                <c:pt idx="1141">
                  <c:v>40476</c:v>
                </c:pt>
                <c:pt idx="1142">
                  <c:v>40477</c:v>
                </c:pt>
                <c:pt idx="1143">
                  <c:v>40478</c:v>
                </c:pt>
                <c:pt idx="1144">
                  <c:v>40479</c:v>
                </c:pt>
                <c:pt idx="1145">
                  <c:v>40480</c:v>
                </c:pt>
                <c:pt idx="1146">
                  <c:v>40483</c:v>
                </c:pt>
                <c:pt idx="1147">
                  <c:v>40484</c:v>
                </c:pt>
                <c:pt idx="1148">
                  <c:v>40485</c:v>
                </c:pt>
                <c:pt idx="1149">
                  <c:v>40486</c:v>
                </c:pt>
                <c:pt idx="1150">
                  <c:v>40487</c:v>
                </c:pt>
                <c:pt idx="1151">
                  <c:v>40490</c:v>
                </c:pt>
                <c:pt idx="1152">
                  <c:v>40491</c:v>
                </c:pt>
                <c:pt idx="1153">
                  <c:v>40492</c:v>
                </c:pt>
                <c:pt idx="1154">
                  <c:v>40493</c:v>
                </c:pt>
                <c:pt idx="1155">
                  <c:v>40494</c:v>
                </c:pt>
                <c:pt idx="1156">
                  <c:v>40497</c:v>
                </c:pt>
                <c:pt idx="1157">
                  <c:v>40498</c:v>
                </c:pt>
                <c:pt idx="1158">
                  <c:v>40499</c:v>
                </c:pt>
                <c:pt idx="1159">
                  <c:v>40500</c:v>
                </c:pt>
                <c:pt idx="1160">
                  <c:v>40501</c:v>
                </c:pt>
                <c:pt idx="1161">
                  <c:v>40504</c:v>
                </c:pt>
                <c:pt idx="1162">
                  <c:v>40505</c:v>
                </c:pt>
                <c:pt idx="1163">
                  <c:v>40506</c:v>
                </c:pt>
                <c:pt idx="1164">
                  <c:v>40507</c:v>
                </c:pt>
                <c:pt idx="1165">
                  <c:v>40508</c:v>
                </c:pt>
                <c:pt idx="1166">
                  <c:v>40511</c:v>
                </c:pt>
                <c:pt idx="1167">
                  <c:v>40512</c:v>
                </c:pt>
                <c:pt idx="1168">
                  <c:v>40513</c:v>
                </c:pt>
                <c:pt idx="1169">
                  <c:v>40514</c:v>
                </c:pt>
                <c:pt idx="1170">
                  <c:v>40515</c:v>
                </c:pt>
                <c:pt idx="1171">
                  <c:v>40518</c:v>
                </c:pt>
                <c:pt idx="1172">
                  <c:v>40519</c:v>
                </c:pt>
                <c:pt idx="1173">
                  <c:v>40520</c:v>
                </c:pt>
                <c:pt idx="1174">
                  <c:v>40521</c:v>
                </c:pt>
                <c:pt idx="1175">
                  <c:v>40522</c:v>
                </c:pt>
                <c:pt idx="1176">
                  <c:v>40525</c:v>
                </c:pt>
                <c:pt idx="1177">
                  <c:v>40526</c:v>
                </c:pt>
                <c:pt idx="1178">
                  <c:v>40527</c:v>
                </c:pt>
                <c:pt idx="1179">
                  <c:v>40528</c:v>
                </c:pt>
                <c:pt idx="1180">
                  <c:v>40529</c:v>
                </c:pt>
                <c:pt idx="1181">
                  <c:v>40532</c:v>
                </c:pt>
                <c:pt idx="1182">
                  <c:v>40533</c:v>
                </c:pt>
                <c:pt idx="1183">
                  <c:v>40534</c:v>
                </c:pt>
                <c:pt idx="1184">
                  <c:v>40535</c:v>
                </c:pt>
                <c:pt idx="1185">
                  <c:v>40536</c:v>
                </c:pt>
                <c:pt idx="1186">
                  <c:v>40539</c:v>
                </c:pt>
                <c:pt idx="1187">
                  <c:v>40540</c:v>
                </c:pt>
                <c:pt idx="1188">
                  <c:v>40541</c:v>
                </c:pt>
                <c:pt idx="1189">
                  <c:v>40542</c:v>
                </c:pt>
                <c:pt idx="1190">
                  <c:v>40543</c:v>
                </c:pt>
                <c:pt idx="1191">
                  <c:v>40546</c:v>
                </c:pt>
                <c:pt idx="1192">
                  <c:v>40547</c:v>
                </c:pt>
                <c:pt idx="1193">
                  <c:v>40548</c:v>
                </c:pt>
                <c:pt idx="1194">
                  <c:v>40549</c:v>
                </c:pt>
                <c:pt idx="1195">
                  <c:v>40550</c:v>
                </c:pt>
                <c:pt idx="1196">
                  <c:v>40553</c:v>
                </c:pt>
                <c:pt idx="1197">
                  <c:v>40554</c:v>
                </c:pt>
                <c:pt idx="1198">
                  <c:v>40555</c:v>
                </c:pt>
                <c:pt idx="1199">
                  <c:v>40556</c:v>
                </c:pt>
                <c:pt idx="1200">
                  <c:v>40557</c:v>
                </c:pt>
                <c:pt idx="1201">
                  <c:v>40560</c:v>
                </c:pt>
                <c:pt idx="1202">
                  <c:v>40561</c:v>
                </c:pt>
                <c:pt idx="1203">
                  <c:v>40562</c:v>
                </c:pt>
                <c:pt idx="1204">
                  <c:v>40563</c:v>
                </c:pt>
                <c:pt idx="1205">
                  <c:v>40564</c:v>
                </c:pt>
                <c:pt idx="1206">
                  <c:v>40567</c:v>
                </c:pt>
                <c:pt idx="1207">
                  <c:v>40568</c:v>
                </c:pt>
                <c:pt idx="1208">
                  <c:v>40569</c:v>
                </c:pt>
                <c:pt idx="1209">
                  <c:v>40570</c:v>
                </c:pt>
                <c:pt idx="1210">
                  <c:v>40571</c:v>
                </c:pt>
                <c:pt idx="1211">
                  <c:v>40574</c:v>
                </c:pt>
                <c:pt idx="1212">
                  <c:v>40575</c:v>
                </c:pt>
                <c:pt idx="1213">
                  <c:v>40576</c:v>
                </c:pt>
                <c:pt idx="1214">
                  <c:v>40577</c:v>
                </c:pt>
                <c:pt idx="1215">
                  <c:v>40578</c:v>
                </c:pt>
                <c:pt idx="1216">
                  <c:v>40581</c:v>
                </c:pt>
                <c:pt idx="1217">
                  <c:v>40582</c:v>
                </c:pt>
                <c:pt idx="1218">
                  <c:v>40583</c:v>
                </c:pt>
                <c:pt idx="1219">
                  <c:v>40584</c:v>
                </c:pt>
                <c:pt idx="1220">
                  <c:v>40585</c:v>
                </c:pt>
                <c:pt idx="1221">
                  <c:v>40588</c:v>
                </c:pt>
                <c:pt idx="1222">
                  <c:v>40589</c:v>
                </c:pt>
                <c:pt idx="1223">
                  <c:v>40590</c:v>
                </c:pt>
                <c:pt idx="1224">
                  <c:v>40591</c:v>
                </c:pt>
                <c:pt idx="1225">
                  <c:v>40592</c:v>
                </c:pt>
                <c:pt idx="1226">
                  <c:v>40595</c:v>
                </c:pt>
                <c:pt idx="1227">
                  <c:v>40596</c:v>
                </c:pt>
                <c:pt idx="1228">
                  <c:v>40597</c:v>
                </c:pt>
                <c:pt idx="1229">
                  <c:v>40598</c:v>
                </c:pt>
                <c:pt idx="1230">
                  <c:v>40599</c:v>
                </c:pt>
                <c:pt idx="1231">
                  <c:v>40602</c:v>
                </c:pt>
                <c:pt idx="1232">
                  <c:v>40603</c:v>
                </c:pt>
                <c:pt idx="1233">
                  <c:v>40604</c:v>
                </c:pt>
                <c:pt idx="1234">
                  <c:v>40605</c:v>
                </c:pt>
                <c:pt idx="1235">
                  <c:v>40606</c:v>
                </c:pt>
                <c:pt idx="1236">
                  <c:v>40609</c:v>
                </c:pt>
                <c:pt idx="1237">
                  <c:v>40610</c:v>
                </c:pt>
                <c:pt idx="1238">
                  <c:v>40611</c:v>
                </c:pt>
                <c:pt idx="1239">
                  <c:v>40612</c:v>
                </c:pt>
                <c:pt idx="1240">
                  <c:v>40613</c:v>
                </c:pt>
                <c:pt idx="1241">
                  <c:v>40616</c:v>
                </c:pt>
                <c:pt idx="1242">
                  <c:v>40617</c:v>
                </c:pt>
                <c:pt idx="1243">
                  <c:v>40618</c:v>
                </c:pt>
                <c:pt idx="1244">
                  <c:v>40619</c:v>
                </c:pt>
                <c:pt idx="1245">
                  <c:v>40620</c:v>
                </c:pt>
                <c:pt idx="1246">
                  <c:v>40623</c:v>
                </c:pt>
                <c:pt idx="1247">
                  <c:v>40624</c:v>
                </c:pt>
                <c:pt idx="1248">
                  <c:v>40625</c:v>
                </c:pt>
                <c:pt idx="1249">
                  <c:v>40626</c:v>
                </c:pt>
                <c:pt idx="1250">
                  <c:v>40627</c:v>
                </c:pt>
                <c:pt idx="1251">
                  <c:v>40630</c:v>
                </c:pt>
                <c:pt idx="1252">
                  <c:v>40631</c:v>
                </c:pt>
                <c:pt idx="1253">
                  <c:v>40632</c:v>
                </c:pt>
                <c:pt idx="1254">
                  <c:v>40633</c:v>
                </c:pt>
                <c:pt idx="1255">
                  <c:v>40634</c:v>
                </c:pt>
                <c:pt idx="1256">
                  <c:v>40637</c:v>
                </c:pt>
                <c:pt idx="1257">
                  <c:v>40638</c:v>
                </c:pt>
                <c:pt idx="1258">
                  <c:v>40639</c:v>
                </c:pt>
                <c:pt idx="1259">
                  <c:v>40640</c:v>
                </c:pt>
                <c:pt idx="1260">
                  <c:v>40641</c:v>
                </c:pt>
                <c:pt idx="1261">
                  <c:v>40644</c:v>
                </c:pt>
                <c:pt idx="1262">
                  <c:v>40645</c:v>
                </c:pt>
                <c:pt idx="1263">
                  <c:v>40646</c:v>
                </c:pt>
                <c:pt idx="1264">
                  <c:v>40647</c:v>
                </c:pt>
                <c:pt idx="1265">
                  <c:v>40648</c:v>
                </c:pt>
                <c:pt idx="1266">
                  <c:v>40651</c:v>
                </c:pt>
                <c:pt idx="1267">
                  <c:v>40652</c:v>
                </c:pt>
                <c:pt idx="1268">
                  <c:v>40653</c:v>
                </c:pt>
                <c:pt idx="1269">
                  <c:v>40654</c:v>
                </c:pt>
                <c:pt idx="1270">
                  <c:v>40655</c:v>
                </c:pt>
                <c:pt idx="1271">
                  <c:v>40658</c:v>
                </c:pt>
                <c:pt idx="1272">
                  <c:v>40659</c:v>
                </c:pt>
                <c:pt idx="1273">
                  <c:v>40660</c:v>
                </c:pt>
                <c:pt idx="1274">
                  <c:v>40661</c:v>
                </c:pt>
                <c:pt idx="1275">
                  <c:v>40662</c:v>
                </c:pt>
                <c:pt idx="1276">
                  <c:v>40665</c:v>
                </c:pt>
                <c:pt idx="1277">
                  <c:v>40666</c:v>
                </c:pt>
                <c:pt idx="1278">
                  <c:v>40667</c:v>
                </c:pt>
                <c:pt idx="1279">
                  <c:v>40668</c:v>
                </c:pt>
                <c:pt idx="1280">
                  <c:v>40669</c:v>
                </c:pt>
                <c:pt idx="1281">
                  <c:v>40672</c:v>
                </c:pt>
                <c:pt idx="1282">
                  <c:v>40673</c:v>
                </c:pt>
                <c:pt idx="1283">
                  <c:v>40674</c:v>
                </c:pt>
                <c:pt idx="1284">
                  <c:v>40675</c:v>
                </c:pt>
                <c:pt idx="1285">
                  <c:v>40676</c:v>
                </c:pt>
                <c:pt idx="1286">
                  <c:v>40679</c:v>
                </c:pt>
                <c:pt idx="1287">
                  <c:v>40680</c:v>
                </c:pt>
                <c:pt idx="1288">
                  <c:v>40681</c:v>
                </c:pt>
                <c:pt idx="1289">
                  <c:v>40682</c:v>
                </c:pt>
                <c:pt idx="1290">
                  <c:v>40683</c:v>
                </c:pt>
                <c:pt idx="1291">
                  <c:v>40686</c:v>
                </c:pt>
                <c:pt idx="1292">
                  <c:v>40687</c:v>
                </c:pt>
                <c:pt idx="1293">
                  <c:v>40688</c:v>
                </c:pt>
                <c:pt idx="1294">
                  <c:v>40689</c:v>
                </c:pt>
                <c:pt idx="1295">
                  <c:v>40690</c:v>
                </c:pt>
                <c:pt idx="1296">
                  <c:v>40693</c:v>
                </c:pt>
                <c:pt idx="1297">
                  <c:v>40694</c:v>
                </c:pt>
                <c:pt idx="1298">
                  <c:v>40695</c:v>
                </c:pt>
                <c:pt idx="1299">
                  <c:v>40696</c:v>
                </c:pt>
                <c:pt idx="1300">
                  <c:v>40697</c:v>
                </c:pt>
                <c:pt idx="1301">
                  <c:v>40700</c:v>
                </c:pt>
                <c:pt idx="1302">
                  <c:v>40701</c:v>
                </c:pt>
                <c:pt idx="1303">
                  <c:v>40702</c:v>
                </c:pt>
                <c:pt idx="1304">
                  <c:v>40703</c:v>
                </c:pt>
                <c:pt idx="1305">
                  <c:v>40704</c:v>
                </c:pt>
                <c:pt idx="1306">
                  <c:v>40707</c:v>
                </c:pt>
                <c:pt idx="1307">
                  <c:v>40708</c:v>
                </c:pt>
                <c:pt idx="1308">
                  <c:v>40709</c:v>
                </c:pt>
                <c:pt idx="1309">
                  <c:v>40710</c:v>
                </c:pt>
                <c:pt idx="1310">
                  <c:v>40711</c:v>
                </c:pt>
                <c:pt idx="1311">
                  <c:v>40714</c:v>
                </c:pt>
                <c:pt idx="1312">
                  <c:v>40715</c:v>
                </c:pt>
                <c:pt idx="1313">
                  <c:v>40716</c:v>
                </c:pt>
                <c:pt idx="1314">
                  <c:v>40717</c:v>
                </c:pt>
                <c:pt idx="1315">
                  <c:v>40718</c:v>
                </c:pt>
                <c:pt idx="1316">
                  <c:v>40721</c:v>
                </c:pt>
                <c:pt idx="1317">
                  <c:v>40722</c:v>
                </c:pt>
                <c:pt idx="1318">
                  <c:v>40723</c:v>
                </c:pt>
                <c:pt idx="1319">
                  <c:v>40724</c:v>
                </c:pt>
                <c:pt idx="1320">
                  <c:v>40725</c:v>
                </c:pt>
                <c:pt idx="1321">
                  <c:v>40728</c:v>
                </c:pt>
                <c:pt idx="1322">
                  <c:v>40729</c:v>
                </c:pt>
                <c:pt idx="1323">
                  <c:v>40730</c:v>
                </c:pt>
                <c:pt idx="1324">
                  <c:v>40731</c:v>
                </c:pt>
                <c:pt idx="1325">
                  <c:v>40732</c:v>
                </c:pt>
                <c:pt idx="1326">
                  <c:v>40735</c:v>
                </c:pt>
                <c:pt idx="1327">
                  <c:v>40736</c:v>
                </c:pt>
                <c:pt idx="1328">
                  <c:v>40737</c:v>
                </c:pt>
                <c:pt idx="1329">
                  <c:v>40738</c:v>
                </c:pt>
                <c:pt idx="1330">
                  <c:v>40739</c:v>
                </c:pt>
                <c:pt idx="1331">
                  <c:v>40742</c:v>
                </c:pt>
                <c:pt idx="1332">
                  <c:v>40743</c:v>
                </c:pt>
                <c:pt idx="1333">
                  <c:v>40744</c:v>
                </c:pt>
                <c:pt idx="1334">
                  <c:v>40745</c:v>
                </c:pt>
                <c:pt idx="1335">
                  <c:v>40746</c:v>
                </c:pt>
                <c:pt idx="1336">
                  <c:v>40749</c:v>
                </c:pt>
                <c:pt idx="1337">
                  <c:v>40750</c:v>
                </c:pt>
                <c:pt idx="1338">
                  <c:v>40751</c:v>
                </c:pt>
                <c:pt idx="1339">
                  <c:v>40752</c:v>
                </c:pt>
                <c:pt idx="1340">
                  <c:v>40753</c:v>
                </c:pt>
                <c:pt idx="1341">
                  <c:v>40756</c:v>
                </c:pt>
                <c:pt idx="1342">
                  <c:v>40757</c:v>
                </c:pt>
                <c:pt idx="1343">
                  <c:v>40758</c:v>
                </c:pt>
                <c:pt idx="1344">
                  <c:v>40759</c:v>
                </c:pt>
                <c:pt idx="1345">
                  <c:v>40760</c:v>
                </c:pt>
                <c:pt idx="1346">
                  <c:v>40763</c:v>
                </c:pt>
                <c:pt idx="1347">
                  <c:v>40764</c:v>
                </c:pt>
                <c:pt idx="1348">
                  <c:v>40765</c:v>
                </c:pt>
                <c:pt idx="1349">
                  <c:v>40766</c:v>
                </c:pt>
                <c:pt idx="1350">
                  <c:v>40767</c:v>
                </c:pt>
                <c:pt idx="1351">
                  <c:v>40770</c:v>
                </c:pt>
                <c:pt idx="1352">
                  <c:v>40771</c:v>
                </c:pt>
                <c:pt idx="1353">
                  <c:v>40772</c:v>
                </c:pt>
                <c:pt idx="1354">
                  <c:v>40773</c:v>
                </c:pt>
                <c:pt idx="1355">
                  <c:v>40774</c:v>
                </c:pt>
                <c:pt idx="1356">
                  <c:v>40777</c:v>
                </c:pt>
                <c:pt idx="1357">
                  <c:v>40778</c:v>
                </c:pt>
                <c:pt idx="1358">
                  <c:v>40779</c:v>
                </c:pt>
                <c:pt idx="1359">
                  <c:v>40780</c:v>
                </c:pt>
                <c:pt idx="1360">
                  <c:v>40781</c:v>
                </c:pt>
                <c:pt idx="1361">
                  <c:v>40784</c:v>
                </c:pt>
                <c:pt idx="1362">
                  <c:v>40785</c:v>
                </c:pt>
                <c:pt idx="1363">
                  <c:v>40786</c:v>
                </c:pt>
                <c:pt idx="1364">
                  <c:v>40787</c:v>
                </c:pt>
                <c:pt idx="1365">
                  <c:v>40788</c:v>
                </c:pt>
                <c:pt idx="1366">
                  <c:v>40791</c:v>
                </c:pt>
                <c:pt idx="1367">
                  <c:v>40792</c:v>
                </c:pt>
                <c:pt idx="1368">
                  <c:v>40793</c:v>
                </c:pt>
                <c:pt idx="1369">
                  <c:v>40794</c:v>
                </c:pt>
                <c:pt idx="1370">
                  <c:v>40795</c:v>
                </c:pt>
                <c:pt idx="1371">
                  <c:v>40798</c:v>
                </c:pt>
                <c:pt idx="1372">
                  <c:v>40799</c:v>
                </c:pt>
                <c:pt idx="1373">
                  <c:v>40800</c:v>
                </c:pt>
                <c:pt idx="1374">
                  <c:v>40801</c:v>
                </c:pt>
                <c:pt idx="1375">
                  <c:v>40802</c:v>
                </c:pt>
                <c:pt idx="1376">
                  <c:v>40805</c:v>
                </c:pt>
                <c:pt idx="1377">
                  <c:v>40806</c:v>
                </c:pt>
                <c:pt idx="1378">
                  <c:v>40807</c:v>
                </c:pt>
                <c:pt idx="1379">
                  <c:v>40808</c:v>
                </c:pt>
                <c:pt idx="1380">
                  <c:v>40809</c:v>
                </c:pt>
                <c:pt idx="1381">
                  <c:v>40812</c:v>
                </c:pt>
                <c:pt idx="1382">
                  <c:v>40813</c:v>
                </c:pt>
                <c:pt idx="1383">
                  <c:v>40814</c:v>
                </c:pt>
                <c:pt idx="1384">
                  <c:v>40815</c:v>
                </c:pt>
                <c:pt idx="1385">
                  <c:v>40816</c:v>
                </c:pt>
                <c:pt idx="1386">
                  <c:v>40819</c:v>
                </c:pt>
                <c:pt idx="1387">
                  <c:v>40820</c:v>
                </c:pt>
                <c:pt idx="1388">
                  <c:v>40821</c:v>
                </c:pt>
                <c:pt idx="1389">
                  <c:v>40822</c:v>
                </c:pt>
                <c:pt idx="1390">
                  <c:v>40823</c:v>
                </c:pt>
                <c:pt idx="1391">
                  <c:v>40826</c:v>
                </c:pt>
                <c:pt idx="1392">
                  <c:v>40827</c:v>
                </c:pt>
                <c:pt idx="1393">
                  <c:v>40828</c:v>
                </c:pt>
                <c:pt idx="1394">
                  <c:v>40829</c:v>
                </c:pt>
                <c:pt idx="1395">
                  <c:v>40830</c:v>
                </c:pt>
                <c:pt idx="1396">
                  <c:v>40833</c:v>
                </c:pt>
                <c:pt idx="1397">
                  <c:v>40834</c:v>
                </c:pt>
                <c:pt idx="1398">
                  <c:v>40835</c:v>
                </c:pt>
                <c:pt idx="1399">
                  <c:v>40836</c:v>
                </c:pt>
                <c:pt idx="1400">
                  <c:v>40837</c:v>
                </c:pt>
                <c:pt idx="1401">
                  <c:v>40840</c:v>
                </c:pt>
                <c:pt idx="1402">
                  <c:v>40841</c:v>
                </c:pt>
                <c:pt idx="1403">
                  <c:v>40842</c:v>
                </c:pt>
                <c:pt idx="1404">
                  <c:v>40843</c:v>
                </c:pt>
                <c:pt idx="1405">
                  <c:v>40844</c:v>
                </c:pt>
                <c:pt idx="1406">
                  <c:v>40847</c:v>
                </c:pt>
                <c:pt idx="1407">
                  <c:v>40848</c:v>
                </c:pt>
                <c:pt idx="1408">
                  <c:v>40849</c:v>
                </c:pt>
                <c:pt idx="1409">
                  <c:v>40850</c:v>
                </c:pt>
                <c:pt idx="1410">
                  <c:v>40851</c:v>
                </c:pt>
                <c:pt idx="1411">
                  <c:v>40854</c:v>
                </c:pt>
                <c:pt idx="1412">
                  <c:v>40855</c:v>
                </c:pt>
                <c:pt idx="1413">
                  <c:v>40856</c:v>
                </c:pt>
                <c:pt idx="1414">
                  <c:v>40857</c:v>
                </c:pt>
                <c:pt idx="1415">
                  <c:v>40858</c:v>
                </c:pt>
                <c:pt idx="1416">
                  <c:v>40861</c:v>
                </c:pt>
                <c:pt idx="1417">
                  <c:v>40862</c:v>
                </c:pt>
                <c:pt idx="1418">
                  <c:v>40863</c:v>
                </c:pt>
                <c:pt idx="1419">
                  <c:v>40864</c:v>
                </c:pt>
                <c:pt idx="1420">
                  <c:v>40865</c:v>
                </c:pt>
                <c:pt idx="1421">
                  <c:v>40868</c:v>
                </c:pt>
                <c:pt idx="1422">
                  <c:v>40869</c:v>
                </c:pt>
                <c:pt idx="1423">
                  <c:v>40870</c:v>
                </c:pt>
                <c:pt idx="1424">
                  <c:v>40871</c:v>
                </c:pt>
                <c:pt idx="1425">
                  <c:v>40872</c:v>
                </c:pt>
                <c:pt idx="1426">
                  <c:v>40875</c:v>
                </c:pt>
                <c:pt idx="1427">
                  <c:v>40876</c:v>
                </c:pt>
                <c:pt idx="1428">
                  <c:v>40877</c:v>
                </c:pt>
                <c:pt idx="1429">
                  <c:v>40878</c:v>
                </c:pt>
                <c:pt idx="1430">
                  <c:v>40879</c:v>
                </c:pt>
                <c:pt idx="1431">
                  <c:v>40882</c:v>
                </c:pt>
                <c:pt idx="1432">
                  <c:v>40883</c:v>
                </c:pt>
                <c:pt idx="1433">
                  <c:v>40884</c:v>
                </c:pt>
                <c:pt idx="1434">
                  <c:v>40885</c:v>
                </c:pt>
                <c:pt idx="1435">
                  <c:v>40886</c:v>
                </c:pt>
                <c:pt idx="1436">
                  <c:v>40889</c:v>
                </c:pt>
                <c:pt idx="1437">
                  <c:v>40890</c:v>
                </c:pt>
                <c:pt idx="1438">
                  <c:v>40891</c:v>
                </c:pt>
                <c:pt idx="1439">
                  <c:v>40892</c:v>
                </c:pt>
                <c:pt idx="1440">
                  <c:v>40893</c:v>
                </c:pt>
                <c:pt idx="1441">
                  <c:v>40896</c:v>
                </c:pt>
                <c:pt idx="1442">
                  <c:v>40897</c:v>
                </c:pt>
                <c:pt idx="1443">
                  <c:v>40898</c:v>
                </c:pt>
                <c:pt idx="1444">
                  <c:v>40899</c:v>
                </c:pt>
                <c:pt idx="1445">
                  <c:v>40900</c:v>
                </c:pt>
                <c:pt idx="1446">
                  <c:v>40903</c:v>
                </c:pt>
                <c:pt idx="1447">
                  <c:v>40904</c:v>
                </c:pt>
                <c:pt idx="1448">
                  <c:v>40905</c:v>
                </c:pt>
                <c:pt idx="1449">
                  <c:v>40906</c:v>
                </c:pt>
                <c:pt idx="1450">
                  <c:v>40907</c:v>
                </c:pt>
                <c:pt idx="1451">
                  <c:v>40910</c:v>
                </c:pt>
                <c:pt idx="1452">
                  <c:v>40911</c:v>
                </c:pt>
                <c:pt idx="1453">
                  <c:v>40912</c:v>
                </c:pt>
                <c:pt idx="1454">
                  <c:v>40913</c:v>
                </c:pt>
                <c:pt idx="1455">
                  <c:v>40914</c:v>
                </c:pt>
                <c:pt idx="1456">
                  <c:v>40917</c:v>
                </c:pt>
                <c:pt idx="1457">
                  <c:v>40918</c:v>
                </c:pt>
                <c:pt idx="1458">
                  <c:v>40919</c:v>
                </c:pt>
                <c:pt idx="1459">
                  <c:v>40920</c:v>
                </c:pt>
                <c:pt idx="1460">
                  <c:v>40921</c:v>
                </c:pt>
                <c:pt idx="1461">
                  <c:v>40924</c:v>
                </c:pt>
                <c:pt idx="1462">
                  <c:v>40925</c:v>
                </c:pt>
                <c:pt idx="1463">
                  <c:v>40926</c:v>
                </c:pt>
                <c:pt idx="1464">
                  <c:v>40927</c:v>
                </c:pt>
                <c:pt idx="1465">
                  <c:v>40928</c:v>
                </c:pt>
                <c:pt idx="1466">
                  <c:v>40931</c:v>
                </c:pt>
                <c:pt idx="1467">
                  <c:v>40932</c:v>
                </c:pt>
                <c:pt idx="1468">
                  <c:v>40933</c:v>
                </c:pt>
                <c:pt idx="1469">
                  <c:v>40934</c:v>
                </c:pt>
                <c:pt idx="1470">
                  <c:v>40935</c:v>
                </c:pt>
                <c:pt idx="1471">
                  <c:v>40938</c:v>
                </c:pt>
                <c:pt idx="1472">
                  <c:v>40939</c:v>
                </c:pt>
                <c:pt idx="1473">
                  <c:v>40940</c:v>
                </c:pt>
                <c:pt idx="1474">
                  <c:v>40941</c:v>
                </c:pt>
                <c:pt idx="1475">
                  <c:v>40942</c:v>
                </c:pt>
                <c:pt idx="1476">
                  <c:v>40945</c:v>
                </c:pt>
                <c:pt idx="1477">
                  <c:v>40946</c:v>
                </c:pt>
                <c:pt idx="1478">
                  <c:v>40947</c:v>
                </c:pt>
                <c:pt idx="1479">
                  <c:v>40948</c:v>
                </c:pt>
                <c:pt idx="1480">
                  <c:v>40949</c:v>
                </c:pt>
                <c:pt idx="1481">
                  <c:v>40952</c:v>
                </c:pt>
                <c:pt idx="1482">
                  <c:v>40953</c:v>
                </c:pt>
                <c:pt idx="1483">
                  <c:v>40954</c:v>
                </c:pt>
                <c:pt idx="1484">
                  <c:v>40955</c:v>
                </c:pt>
                <c:pt idx="1485">
                  <c:v>40956</c:v>
                </c:pt>
                <c:pt idx="1486">
                  <c:v>40959</c:v>
                </c:pt>
                <c:pt idx="1487">
                  <c:v>40960</c:v>
                </c:pt>
                <c:pt idx="1488">
                  <c:v>40961</c:v>
                </c:pt>
                <c:pt idx="1489">
                  <c:v>40962</c:v>
                </c:pt>
                <c:pt idx="1490">
                  <c:v>40963</c:v>
                </c:pt>
                <c:pt idx="1491">
                  <c:v>40966</c:v>
                </c:pt>
                <c:pt idx="1492">
                  <c:v>40967</c:v>
                </c:pt>
                <c:pt idx="1493">
                  <c:v>40968</c:v>
                </c:pt>
                <c:pt idx="1494">
                  <c:v>40969</c:v>
                </c:pt>
                <c:pt idx="1495">
                  <c:v>40970</c:v>
                </c:pt>
                <c:pt idx="1496">
                  <c:v>40973</c:v>
                </c:pt>
                <c:pt idx="1497">
                  <c:v>40974</c:v>
                </c:pt>
                <c:pt idx="1498">
                  <c:v>40975</c:v>
                </c:pt>
                <c:pt idx="1499">
                  <c:v>40976</c:v>
                </c:pt>
                <c:pt idx="1500">
                  <c:v>40977</c:v>
                </c:pt>
                <c:pt idx="1501">
                  <c:v>40980</c:v>
                </c:pt>
                <c:pt idx="1502">
                  <c:v>40981</c:v>
                </c:pt>
                <c:pt idx="1503">
                  <c:v>40982</c:v>
                </c:pt>
                <c:pt idx="1504">
                  <c:v>40983</c:v>
                </c:pt>
                <c:pt idx="1505">
                  <c:v>40984</c:v>
                </c:pt>
                <c:pt idx="1506">
                  <c:v>40987</c:v>
                </c:pt>
                <c:pt idx="1507">
                  <c:v>40988</c:v>
                </c:pt>
                <c:pt idx="1508">
                  <c:v>40989</c:v>
                </c:pt>
                <c:pt idx="1509">
                  <c:v>40990</c:v>
                </c:pt>
                <c:pt idx="1510">
                  <c:v>40991</c:v>
                </c:pt>
                <c:pt idx="1511">
                  <c:v>40994</c:v>
                </c:pt>
                <c:pt idx="1512">
                  <c:v>40995</c:v>
                </c:pt>
                <c:pt idx="1513">
                  <c:v>40996</c:v>
                </c:pt>
                <c:pt idx="1514">
                  <c:v>40997</c:v>
                </c:pt>
                <c:pt idx="1515">
                  <c:v>40998</c:v>
                </c:pt>
                <c:pt idx="1516">
                  <c:v>41001</c:v>
                </c:pt>
                <c:pt idx="1517">
                  <c:v>41002</c:v>
                </c:pt>
                <c:pt idx="1518">
                  <c:v>41003</c:v>
                </c:pt>
                <c:pt idx="1519">
                  <c:v>41004</c:v>
                </c:pt>
                <c:pt idx="1520">
                  <c:v>41005</c:v>
                </c:pt>
                <c:pt idx="1521">
                  <c:v>41008</c:v>
                </c:pt>
                <c:pt idx="1522">
                  <c:v>41009</c:v>
                </c:pt>
                <c:pt idx="1523">
                  <c:v>41010</c:v>
                </c:pt>
                <c:pt idx="1524">
                  <c:v>41011</c:v>
                </c:pt>
                <c:pt idx="1525">
                  <c:v>41012</c:v>
                </c:pt>
                <c:pt idx="1526">
                  <c:v>41015</c:v>
                </c:pt>
                <c:pt idx="1527">
                  <c:v>41016</c:v>
                </c:pt>
                <c:pt idx="1528">
                  <c:v>41017</c:v>
                </c:pt>
                <c:pt idx="1529">
                  <c:v>41018</c:v>
                </c:pt>
                <c:pt idx="1530">
                  <c:v>41019</c:v>
                </c:pt>
                <c:pt idx="1531">
                  <c:v>41022</c:v>
                </c:pt>
                <c:pt idx="1532">
                  <c:v>41023</c:v>
                </c:pt>
                <c:pt idx="1533">
                  <c:v>41024</c:v>
                </c:pt>
                <c:pt idx="1534">
                  <c:v>41025</c:v>
                </c:pt>
                <c:pt idx="1535">
                  <c:v>41026</c:v>
                </c:pt>
                <c:pt idx="1536">
                  <c:v>41029</c:v>
                </c:pt>
                <c:pt idx="1537">
                  <c:v>41030</c:v>
                </c:pt>
                <c:pt idx="1538">
                  <c:v>41031</c:v>
                </c:pt>
                <c:pt idx="1539">
                  <c:v>41032</c:v>
                </c:pt>
                <c:pt idx="1540">
                  <c:v>41033</c:v>
                </c:pt>
                <c:pt idx="1541">
                  <c:v>41036</c:v>
                </c:pt>
                <c:pt idx="1542">
                  <c:v>41037</c:v>
                </c:pt>
                <c:pt idx="1543">
                  <c:v>41038</c:v>
                </c:pt>
                <c:pt idx="1544">
                  <c:v>41039</c:v>
                </c:pt>
                <c:pt idx="1545">
                  <c:v>41040</c:v>
                </c:pt>
                <c:pt idx="1546">
                  <c:v>41043</c:v>
                </c:pt>
                <c:pt idx="1547">
                  <c:v>41044</c:v>
                </c:pt>
                <c:pt idx="1548">
                  <c:v>41045</c:v>
                </c:pt>
                <c:pt idx="1549">
                  <c:v>41046</c:v>
                </c:pt>
                <c:pt idx="1550">
                  <c:v>41047</c:v>
                </c:pt>
                <c:pt idx="1551">
                  <c:v>41050</c:v>
                </c:pt>
                <c:pt idx="1552">
                  <c:v>41051</c:v>
                </c:pt>
                <c:pt idx="1553">
                  <c:v>41052</c:v>
                </c:pt>
                <c:pt idx="1554">
                  <c:v>41053</c:v>
                </c:pt>
                <c:pt idx="1555">
                  <c:v>41054</c:v>
                </c:pt>
                <c:pt idx="1556">
                  <c:v>41057</c:v>
                </c:pt>
                <c:pt idx="1557">
                  <c:v>41058</c:v>
                </c:pt>
                <c:pt idx="1558">
                  <c:v>41059</c:v>
                </c:pt>
                <c:pt idx="1559">
                  <c:v>41060</c:v>
                </c:pt>
                <c:pt idx="1560">
                  <c:v>41061</c:v>
                </c:pt>
                <c:pt idx="1561">
                  <c:v>41064</c:v>
                </c:pt>
                <c:pt idx="1562">
                  <c:v>41065</c:v>
                </c:pt>
                <c:pt idx="1563">
                  <c:v>41066</c:v>
                </c:pt>
                <c:pt idx="1564">
                  <c:v>41067</c:v>
                </c:pt>
                <c:pt idx="1565">
                  <c:v>41068</c:v>
                </c:pt>
                <c:pt idx="1566">
                  <c:v>41071</c:v>
                </c:pt>
                <c:pt idx="1567">
                  <c:v>41072</c:v>
                </c:pt>
                <c:pt idx="1568">
                  <c:v>41073</c:v>
                </c:pt>
                <c:pt idx="1569">
                  <c:v>41074</c:v>
                </c:pt>
                <c:pt idx="1570">
                  <c:v>41075</c:v>
                </c:pt>
                <c:pt idx="1571">
                  <c:v>41078</c:v>
                </c:pt>
                <c:pt idx="1572">
                  <c:v>41079</c:v>
                </c:pt>
                <c:pt idx="1573">
                  <c:v>41080</c:v>
                </c:pt>
                <c:pt idx="1574">
                  <c:v>41081</c:v>
                </c:pt>
                <c:pt idx="1575">
                  <c:v>41082</c:v>
                </c:pt>
                <c:pt idx="1576">
                  <c:v>41085</c:v>
                </c:pt>
                <c:pt idx="1577">
                  <c:v>41086</c:v>
                </c:pt>
                <c:pt idx="1578">
                  <c:v>41087</c:v>
                </c:pt>
                <c:pt idx="1579">
                  <c:v>41088</c:v>
                </c:pt>
                <c:pt idx="1580">
                  <c:v>41089</c:v>
                </c:pt>
                <c:pt idx="1581">
                  <c:v>41092</c:v>
                </c:pt>
                <c:pt idx="1582">
                  <c:v>41093</c:v>
                </c:pt>
                <c:pt idx="1583">
                  <c:v>41094</c:v>
                </c:pt>
                <c:pt idx="1584">
                  <c:v>41095</c:v>
                </c:pt>
                <c:pt idx="1585">
                  <c:v>41096</c:v>
                </c:pt>
                <c:pt idx="1586">
                  <c:v>41099</c:v>
                </c:pt>
                <c:pt idx="1587">
                  <c:v>41100</c:v>
                </c:pt>
                <c:pt idx="1588">
                  <c:v>41101</c:v>
                </c:pt>
                <c:pt idx="1589">
                  <c:v>41102</c:v>
                </c:pt>
                <c:pt idx="1590">
                  <c:v>41103</c:v>
                </c:pt>
                <c:pt idx="1591">
                  <c:v>41106</c:v>
                </c:pt>
                <c:pt idx="1592">
                  <c:v>41107</c:v>
                </c:pt>
                <c:pt idx="1593">
                  <c:v>41108</c:v>
                </c:pt>
                <c:pt idx="1594">
                  <c:v>41109</c:v>
                </c:pt>
                <c:pt idx="1595">
                  <c:v>41110</c:v>
                </c:pt>
                <c:pt idx="1596">
                  <c:v>41113</c:v>
                </c:pt>
                <c:pt idx="1597">
                  <c:v>41114</c:v>
                </c:pt>
                <c:pt idx="1598">
                  <c:v>41115</c:v>
                </c:pt>
                <c:pt idx="1599">
                  <c:v>41116</c:v>
                </c:pt>
                <c:pt idx="1600">
                  <c:v>41117</c:v>
                </c:pt>
                <c:pt idx="1601">
                  <c:v>41120</c:v>
                </c:pt>
                <c:pt idx="1602">
                  <c:v>41121</c:v>
                </c:pt>
                <c:pt idx="1603">
                  <c:v>41122</c:v>
                </c:pt>
                <c:pt idx="1604">
                  <c:v>41123</c:v>
                </c:pt>
                <c:pt idx="1605">
                  <c:v>41124</c:v>
                </c:pt>
                <c:pt idx="1606">
                  <c:v>41127</c:v>
                </c:pt>
                <c:pt idx="1607">
                  <c:v>41128</c:v>
                </c:pt>
                <c:pt idx="1608">
                  <c:v>41129</c:v>
                </c:pt>
                <c:pt idx="1609">
                  <c:v>41130</c:v>
                </c:pt>
                <c:pt idx="1610">
                  <c:v>41131</c:v>
                </c:pt>
                <c:pt idx="1611">
                  <c:v>41134</c:v>
                </c:pt>
                <c:pt idx="1612">
                  <c:v>41135</c:v>
                </c:pt>
                <c:pt idx="1613">
                  <c:v>41136</c:v>
                </c:pt>
                <c:pt idx="1614">
                  <c:v>41137</c:v>
                </c:pt>
                <c:pt idx="1615">
                  <c:v>41138</c:v>
                </c:pt>
                <c:pt idx="1616">
                  <c:v>41141</c:v>
                </c:pt>
                <c:pt idx="1617">
                  <c:v>41142</c:v>
                </c:pt>
                <c:pt idx="1618">
                  <c:v>41143</c:v>
                </c:pt>
                <c:pt idx="1619">
                  <c:v>41144</c:v>
                </c:pt>
                <c:pt idx="1620">
                  <c:v>41145</c:v>
                </c:pt>
                <c:pt idx="1621">
                  <c:v>41148</c:v>
                </c:pt>
                <c:pt idx="1622">
                  <c:v>41149</c:v>
                </c:pt>
                <c:pt idx="1623">
                  <c:v>41150</c:v>
                </c:pt>
                <c:pt idx="1624">
                  <c:v>41151</c:v>
                </c:pt>
                <c:pt idx="1625">
                  <c:v>41152</c:v>
                </c:pt>
                <c:pt idx="1626">
                  <c:v>41155</c:v>
                </c:pt>
                <c:pt idx="1627">
                  <c:v>41156</c:v>
                </c:pt>
                <c:pt idx="1628">
                  <c:v>41157</c:v>
                </c:pt>
                <c:pt idx="1629">
                  <c:v>41158</c:v>
                </c:pt>
                <c:pt idx="1630">
                  <c:v>41159</c:v>
                </c:pt>
                <c:pt idx="1631">
                  <c:v>41162</c:v>
                </c:pt>
                <c:pt idx="1632">
                  <c:v>41163</c:v>
                </c:pt>
                <c:pt idx="1633">
                  <c:v>41164</c:v>
                </c:pt>
                <c:pt idx="1634">
                  <c:v>41165</c:v>
                </c:pt>
                <c:pt idx="1635">
                  <c:v>41166</c:v>
                </c:pt>
                <c:pt idx="1636">
                  <c:v>41169</c:v>
                </c:pt>
                <c:pt idx="1637">
                  <c:v>41170</c:v>
                </c:pt>
                <c:pt idx="1638">
                  <c:v>41171</c:v>
                </c:pt>
                <c:pt idx="1639">
                  <c:v>41172</c:v>
                </c:pt>
                <c:pt idx="1640">
                  <c:v>41173</c:v>
                </c:pt>
                <c:pt idx="1641">
                  <c:v>41176</c:v>
                </c:pt>
                <c:pt idx="1642">
                  <c:v>41177</c:v>
                </c:pt>
                <c:pt idx="1643">
                  <c:v>41178</c:v>
                </c:pt>
                <c:pt idx="1644">
                  <c:v>41179</c:v>
                </c:pt>
                <c:pt idx="1645">
                  <c:v>41180</c:v>
                </c:pt>
                <c:pt idx="1646">
                  <c:v>41183</c:v>
                </c:pt>
                <c:pt idx="1647">
                  <c:v>41184</c:v>
                </c:pt>
                <c:pt idx="1648">
                  <c:v>41185</c:v>
                </c:pt>
                <c:pt idx="1649">
                  <c:v>41186</c:v>
                </c:pt>
                <c:pt idx="1650">
                  <c:v>41187</c:v>
                </c:pt>
                <c:pt idx="1651">
                  <c:v>41190</c:v>
                </c:pt>
                <c:pt idx="1652">
                  <c:v>41191</c:v>
                </c:pt>
                <c:pt idx="1653">
                  <c:v>41192</c:v>
                </c:pt>
                <c:pt idx="1654">
                  <c:v>41193</c:v>
                </c:pt>
                <c:pt idx="1655">
                  <c:v>41194</c:v>
                </c:pt>
                <c:pt idx="1656">
                  <c:v>41197</c:v>
                </c:pt>
                <c:pt idx="1657">
                  <c:v>41198</c:v>
                </c:pt>
                <c:pt idx="1658">
                  <c:v>41199</c:v>
                </c:pt>
                <c:pt idx="1659">
                  <c:v>41200</c:v>
                </c:pt>
                <c:pt idx="1660">
                  <c:v>41201</c:v>
                </c:pt>
                <c:pt idx="1661">
                  <c:v>41204</c:v>
                </c:pt>
                <c:pt idx="1662">
                  <c:v>41205</c:v>
                </c:pt>
                <c:pt idx="1663">
                  <c:v>41206</c:v>
                </c:pt>
                <c:pt idx="1664">
                  <c:v>41207</c:v>
                </c:pt>
                <c:pt idx="1665">
                  <c:v>41208</c:v>
                </c:pt>
                <c:pt idx="1666">
                  <c:v>41211</c:v>
                </c:pt>
                <c:pt idx="1667">
                  <c:v>41212</c:v>
                </c:pt>
                <c:pt idx="1668">
                  <c:v>41213</c:v>
                </c:pt>
                <c:pt idx="1669">
                  <c:v>41214</c:v>
                </c:pt>
                <c:pt idx="1670">
                  <c:v>41215</c:v>
                </c:pt>
                <c:pt idx="1671">
                  <c:v>41218</c:v>
                </c:pt>
                <c:pt idx="1672">
                  <c:v>41219</c:v>
                </c:pt>
                <c:pt idx="1673">
                  <c:v>41220</c:v>
                </c:pt>
                <c:pt idx="1674">
                  <c:v>41221</c:v>
                </c:pt>
                <c:pt idx="1675">
                  <c:v>41222</c:v>
                </c:pt>
                <c:pt idx="1676">
                  <c:v>41225</c:v>
                </c:pt>
                <c:pt idx="1677">
                  <c:v>41226</c:v>
                </c:pt>
                <c:pt idx="1678">
                  <c:v>41227</c:v>
                </c:pt>
                <c:pt idx="1679">
                  <c:v>41228</c:v>
                </c:pt>
                <c:pt idx="1680">
                  <c:v>41229</c:v>
                </c:pt>
                <c:pt idx="1681">
                  <c:v>41232</c:v>
                </c:pt>
                <c:pt idx="1682">
                  <c:v>41233</c:v>
                </c:pt>
                <c:pt idx="1683">
                  <c:v>41234</c:v>
                </c:pt>
                <c:pt idx="1684">
                  <c:v>41235</c:v>
                </c:pt>
                <c:pt idx="1685">
                  <c:v>41236</c:v>
                </c:pt>
                <c:pt idx="1686">
                  <c:v>41239</c:v>
                </c:pt>
                <c:pt idx="1687">
                  <c:v>41240</c:v>
                </c:pt>
                <c:pt idx="1688">
                  <c:v>41241</c:v>
                </c:pt>
                <c:pt idx="1689">
                  <c:v>41242</c:v>
                </c:pt>
                <c:pt idx="1690">
                  <c:v>41243</c:v>
                </c:pt>
                <c:pt idx="1691">
                  <c:v>41246</c:v>
                </c:pt>
                <c:pt idx="1692">
                  <c:v>41247</c:v>
                </c:pt>
                <c:pt idx="1693">
                  <c:v>41248</c:v>
                </c:pt>
                <c:pt idx="1694">
                  <c:v>41249</c:v>
                </c:pt>
                <c:pt idx="1695">
                  <c:v>41250</c:v>
                </c:pt>
                <c:pt idx="1696">
                  <c:v>41253</c:v>
                </c:pt>
                <c:pt idx="1697">
                  <c:v>41254</c:v>
                </c:pt>
                <c:pt idx="1698">
                  <c:v>41255</c:v>
                </c:pt>
                <c:pt idx="1699">
                  <c:v>41256</c:v>
                </c:pt>
                <c:pt idx="1700">
                  <c:v>41257</c:v>
                </c:pt>
                <c:pt idx="1701">
                  <c:v>41260</c:v>
                </c:pt>
                <c:pt idx="1702">
                  <c:v>41261</c:v>
                </c:pt>
                <c:pt idx="1703">
                  <c:v>41262</c:v>
                </c:pt>
                <c:pt idx="1704">
                  <c:v>41263</c:v>
                </c:pt>
                <c:pt idx="1705">
                  <c:v>41264</c:v>
                </c:pt>
                <c:pt idx="1706">
                  <c:v>41267</c:v>
                </c:pt>
                <c:pt idx="1707">
                  <c:v>41268</c:v>
                </c:pt>
                <c:pt idx="1708">
                  <c:v>41269</c:v>
                </c:pt>
                <c:pt idx="1709">
                  <c:v>41270</c:v>
                </c:pt>
                <c:pt idx="1710">
                  <c:v>41271</c:v>
                </c:pt>
                <c:pt idx="1711">
                  <c:v>41274</c:v>
                </c:pt>
                <c:pt idx="1712">
                  <c:v>41275</c:v>
                </c:pt>
                <c:pt idx="1713">
                  <c:v>41276</c:v>
                </c:pt>
                <c:pt idx="1714">
                  <c:v>41277</c:v>
                </c:pt>
                <c:pt idx="1715">
                  <c:v>41278</c:v>
                </c:pt>
                <c:pt idx="1716">
                  <c:v>41281</c:v>
                </c:pt>
                <c:pt idx="1717">
                  <c:v>41282</c:v>
                </c:pt>
                <c:pt idx="1718">
                  <c:v>41283</c:v>
                </c:pt>
                <c:pt idx="1719">
                  <c:v>41284</c:v>
                </c:pt>
                <c:pt idx="1720">
                  <c:v>41285</c:v>
                </c:pt>
                <c:pt idx="1721">
                  <c:v>41288</c:v>
                </c:pt>
                <c:pt idx="1722">
                  <c:v>41289</c:v>
                </c:pt>
                <c:pt idx="1723">
                  <c:v>41290</c:v>
                </c:pt>
                <c:pt idx="1724">
                  <c:v>41291</c:v>
                </c:pt>
                <c:pt idx="1725">
                  <c:v>41292</c:v>
                </c:pt>
                <c:pt idx="1726">
                  <c:v>41295</c:v>
                </c:pt>
                <c:pt idx="1727">
                  <c:v>41296</c:v>
                </c:pt>
                <c:pt idx="1728">
                  <c:v>41297</c:v>
                </c:pt>
                <c:pt idx="1729">
                  <c:v>41298</c:v>
                </c:pt>
                <c:pt idx="1730">
                  <c:v>41299</c:v>
                </c:pt>
                <c:pt idx="1731">
                  <c:v>41302</c:v>
                </c:pt>
                <c:pt idx="1732">
                  <c:v>41303</c:v>
                </c:pt>
                <c:pt idx="1733">
                  <c:v>41304</c:v>
                </c:pt>
                <c:pt idx="1734">
                  <c:v>41305</c:v>
                </c:pt>
                <c:pt idx="1735">
                  <c:v>41306</c:v>
                </c:pt>
                <c:pt idx="1736">
                  <c:v>41309</c:v>
                </c:pt>
                <c:pt idx="1737">
                  <c:v>41310</c:v>
                </c:pt>
                <c:pt idx="1738">
                  <c:v>41311</c:v>
                </c:pt>
                <c:pt idx="1739">
                  <c:v>41312</c:v>
                </c:pt>
                <c:pt idx="1740">
                  <c:v>41313</c:v>
                </c:pt>
                <c:pt idx="1741">
                  <c:v>41316</c:v>
                </c:pt>
                <c:pt idx="1742">
                  <c:v>41317</c:v>
                </c:pt>
                <c:pt idx="1743">
                  <c:v>41318</c:v>
                </c:pt>
                <c:pt idx="1744">
                  <c:v>41319</c:v>
                </c:pt>
                <c:pt idx="1745">
                  <c:v>41320</c:v>
                </c:pt>
                <c:pt idx="1746">
                  <c:v>41323</c:v>
                </c:pt>
                <c:pt idx="1747">
                  <c:v>41324</c:v>
                </c:pt>
                <c:pt idx="1748">
                  <c:v>41325</c:v>
                </c:pt>
                <c:pt idx="1749">
                  <c:v>41326</c:v>
                </c:pt>
                <c:pt idx="1750">
                  <c:v>41327</c:v>
                </c:pt>
                <c:pt idx="1751">
                  <c:v>41330</c:v>
                </c:pt>
                <c:pt idx="1752">
                  <c:v>41331</c:v>
                </c:pt>
                <c:pt idx="1753">
                  <c:v>41332</c:v>
                </c:pt>
                <c:pt idx="1754">
                  <c:v>41333</c:v>
                </c:pt>
                <c:pt idx="1755">
                  <c:v>41334</c:v>
                </c:pt>
                <c:pt idx="1756">
                  <c:v>41337</c:v>
                </c:pt>
                <c:pt idx="1757">
                  <c:v>41338</c:v>
                </c:pt>
                <c:pt idx="1758">
                  <c:v>41339</c:v>
                </c:pt>
                <c:pt idx="1759">
                  <c:v>41340</c:v>
                </c:pt>
                <c:pt idx="1760">
                  <c:v>41341</c:v>
                </c:pt>
                <c:pt idx="1761">
                  <c:v>41344</c:v>
                </c:pt>
                <c:pt idx="1762">
                  <c:v>41345</c:v>
                </c:pt>
                <c:pt idx="1763">
                  <c:v>41346</c:v>
                </c:pt>
                <c:pt idx="1764">
                  <c:v>41347</c:v>
                </c:pt>
                <c:pt idx="1765">
                  <c:v>41348</c:v>
                </c:pt>
                <c:pt idx="1766">
                  <c:v>41351</c:v>
                </c:pt>
                <c:pt idx="1767">
                  <c:v>41352</c:v>
                </c:pt>
                <c:pt idx="1768">
                  <c:v>41353</c:v>
                </c:pt>
                <c:pt idx="1769">
                  <c:v>41354</c:v>
                </c:pt>
                <c:pt idx="1770">
                  <c:v>41355</c:v>
                </c:pt>
                <c:pt idx="1771">
                  <c:v>41358</c:v>
                </c:pt>
                <c:pt idx="1772">
                  <c:v>41359</c:v>
                </c:pt>
                <c:pt idx="1773">
                  <c:v>41360</c:v>
                </c:pt>
                <c:pt idx="1774">
                  <c:v>41361</c:v>
                </c:pt>
                <c:pt idx="1775">
                  <c:v>41362</c:v>
                </c:pt>
                <c:pt idx="1776">
                  <c:v>41365</c:v>
                </c:pt>
                <c:pt idx="1777">
                  <c:v>41366</c:v>
                </c:pt>
                <c:pt idx="1778">
                  <c:v>41367</c:v>
                </c:pt>
                <c:pt idx="1779">
                  <c:v>41368</c:v>
                </c:pt>
                <c:pt idx="1780">
                  <c:v>41369</c:v>
                </c:pt>
                <c:pt idx="1781">
                  <c:v>41372</c:v>
                </c:pt>
                <c:pt idx="1782">
                  <c:v>41373</c:v>
                </c:pt>
                <c:pt idx="1783">
                  <c:v>41374</c:v>
                </c:pt>
                <c:pt idx="1784">
                  <c:v>41375</c:v>
                </c:pt>
                <c:pt idx="1785">
                  <c:v>41376</c:v>
                </c:pt>
                <c:pt idx="1786">
                  <c:v>41379</c:v>
                </c:pt>
                <c:pt idx="1787">
                  <c:v>41380</c:v>
                </c:pt>
                <c:pt idx="1788">
                  <c:v>41381</c:v>
                </c:pt>
                <c:pt idx="1789">
                  <c:v>41382</c:v>
                </c:pt>
                <c:pt idx="1790">
                  <c:v>41383</c:v>
                </c:pt>
                <c:pt idx="1791">
                  <c:v>41386</c:v>
                </c:pt>
                <c:pt idx="1792">
                  <c:v>41387</c:v>
                </c:pt>
                <c:pt idx="1793">
                  <c:v>41388</c:v>
                </c:pt>
                <c:pt idx="1794">
                  <c:v>41389</c:v>
                </c:pt>
                <c:pt idx="1795">
                  <c:v>41390</c:v>
                </c:pt>
                <c:pt idx="1796">
                  <c:v>41393</c:v>
                </c:pt>
                <c:pt idx="1797">
                  <c:v>41394</c:v>
                </c:pt>
                <c:pt idx="1798">
                  <c:v>41395</c:v>
                </c:pt>
                <c:pt idx="1799">
                  <c:v>41396</c:v>
                </c:pt>
                <c:pt idx="1800">
                  <c:v>41397</c:v>
                </c:pt>
                <c:pt idx="1801">
                  <c:v>41400</c:v>
                </c:pt>
                <c:pt idx="1802">
                  <c:v>41401</c:v>
                </c:pt>
                <c:pt idx="1803">
                  <c:v>41402</c:v>
                </c:pt>
                <c:pt idx="1804">
                  <c:v>41403</c:v>
                </c:pt>
                <c:pt idx="1805">
                  <c:v>41404</c:v>
                </c:pt>
                <c:pt idx="1806">
                  <c:v>41407</c:v>
                </c:pt>
                <c:pt idx="1807">
                  <c:v>41408</c:v>
                </c:pt>
                <c:pt idx="1808">
                  <c:v>41409</c:v>
                </c:pt>
                <c:pt idx="1809">
                  <c:v>41410</c:v>
                </c:pt>
                <c:pt idx="1810">
                  <c:v>41411</c:v>
                </c:pt>
                <c:pt idx="1811">
                  <c:v>41414</c:v>
                </c:pt>
                <c:pt idx="1812">
                  <c:v>41415</c:v>
                </c:pt>
                <c:pt idx="1813">
                  <c:v>41416</c:v>
                </c:pt>
                <c:pt idx="1814">
                  <c:v>41417</c:v>
                </c:pt>
                <c:pt idx="1815">
                  <c:v>41418</c:v>
                </c:pt>
                <c:pt idx="1816">
                  <c:v>41421</c:v>
                </c:pt>
                <c:pt idx="1817">
                  <c:v>41422</c:v>
                </c:pt>
                <c:pt idx="1818">
                  <c:v>41423</c:v>
                </c:pt>
                <c:pt idx="1819">
                  <c:v>41424</c:v>
                </c:pt>
                <c:pt idx="1820">
                  <c:v>41425</c:v>
                </c:pt>
                <c:pt idx="1821">
                  <c:v>41428</c:v>
                </c:pt>
                <c:pt idx="1822">
                  <c:v>41429</c:v>
                </c:pt>
                <c:pt idx="1823">
                  <c:v>41430</c:v>
                </c:pt>
                <c:pt idx="1824">
                  <c:v>41431</c:v>
                </c:pt>
                <c:pt idx="1825">
                  <c:v>41432</c:v>
                </c:pt>
                <c:pt idx="1826">
                  <c:v>41435</c:v>
                </c:pt>
                <c:pt idx="1827">
                  <c:v>41436</c:v>
                </c:pt>
                <c:pt idx="1828">
                  <c:v>41437</c:v>
                </c:pt>
                <c:pt idx="1829">
                  <c:v>41438</c:v>
                </c:pt>
                <c:pt idx="1830">
                  <c:v>41439</c:v>
                </c:pt>
                <c:pt idx="1831">
                  <c:v>41442</c:v>
                </c:pt>
                <c:pt idx="1832">
                  <c:v>41443</c:v>
                </c:pt>
                <c:pt idx="1833">
                  <c:v>41444</c:v>
                </c:pt>
                <c:pt idx="1834">
                  <c:v>41445</c:v>
                </c:pt>
                <c:pt idx="1835">
                  <c:v>41446</c:v>
                </c:pt>
                <c:pt idx="1836">
                  <c:v>41449</c:v>
                </c:pt>
                <c:pt idx="1837">
                  <c:v>41450</c:v>
                </c:pt>
                <c:pt idx="1838">
                  <c:v>41451</c:v>
                </c:pt>
                <c:pt idx="1839">
                  <c:v>41452</c:v>
                </c:pt>
                <c:pt idx="1840">
                  <c:v>41453</c:v>
                </c:pt>
                <c:pt idx="1841">
                  <c:v>41456</c:v>
                </c:pt>
                <c:pt idx="1842">
                  <c:v>41457</c:v>
                </c:pt>
                <c:pt idx="1843">
                  <c:v>41458</c:v>
                </c:pt>
                <c:pt idx="1844">
                  <c:v>41459</c:v>
                </c:pt>
                <c:pt idx="1845">
                  <c:v>41460</c:v>
                </c:pt>
                <c:pt idx="1846">
                  <c:v>41463</c:v>
                </c:pt>
                <c:pt idx="1847">
                  <c:v>41464</c:v>
                </c:pt>
                <c:pt idx="1848">
                  <c:v>41465</c:v>
                </c:pt>
                <c:pt idx="1849">
                  <c:v>41466</c:v>
                </c:pt>
                <c:pt idx="1850">
                  <c:v>41467</c:v>
                </c:pt>
                <c:pt idx="1851">
                  <c:v>41470</c:v>
                </c:pt>
                <c:pt idx="1852">
                  <c:v>41471</c:v>
                </c:pt>
                <c:pt idx="1853">
                  <c:v>41472</c:v>
                </c:pt>
                <c:pt idx="1854">
                  <c:v>41473</c:v>
                </c:pt>
                <c:pt idx="1855">
                  <c:v>41474</c:v>
                </c:pt>
                <c:pt idx="1856">
                  <c:v>41477</c:v>
                </c:pt>
                <c:pt idx="1857">
                  <c:v>41478</c:v>
                </c:pt>
                <c:pt idx="1858">
                  <c:v>41479</c:v>
                </c:pt>
                <c:pt idx="1859">
                  <c:v>41480</c:v>
                </c:pt>
                <c:pt idx="1860">
                  <c:v>41481</c:v>
                </c:pt>
                <c:pt idx="1861">
                  <c:v>41484</c:v>
                </c:pt>
                <c:pt idx="1862">
                  <c:v>41485</c:v>
                </c:pt>
                <c:pt idx="1863">
                  <c:v>41486</c:v>
                </c:pt>
                <c:pt idx="1864">
                  <c:v>41487</c:v>
                </c:pt>
                <c:pt idx="1865">
                  <c:v>41488</c:v>
                </c:pt>
                <c:pt idx="1866">
                  <c:v>41491</c:v>
                </c:pt>
                <c:pt idx="1867">
                  <c:v>41492</c:v>
                </c:pt>
                <c:pt idx="1868">
                  <c:v>41493</c:v>
                </c:pt>
                <c:pt idx="1869">
                  <c:v>41494</c:v>
                </c:pt>
                <c:pt idx="1870">
                  <c:v>41495</c:v>
                </c:pt>
                <c:pt idx="1871">
                  <c:v>41498</c:v>
                </c:pt>
                <c:pt idx="1872">
                  <c:v>41499</c:v>
                </c:pt>
                <c:pt idx="1873">
                  <c:v>41500</c:v>
                </c:pt>
                <c:pt idx="1874">
                  <c:v>41501</c:v>
                </c:pt>
                <c:pt idx="1875">
                  <c:v>41502</c:v>
                </c:pt>
                <c:pt idx="1876">
                  <c:v>41505</c:v>
                </c:pt>
                <c:pt idx="1877">
                  <c:v>41506</c:v>
                </c:pt>
                <c:pt idx="1878">
                  <c:v>41507</c:v>
                </c:pt>
                <c:pt idx="1879">
                  <c:v>41508</c:v>
                </c:pt>
                <c:pt idx="1880">
                  <c:v>41509</c:v>
                </c:pt>
                <c:pt idx="1881">
                  <c:v>41512</c:v>
                </c:pt>
                <c:pt idx="1882">
                  <c:v>41513</c:v>
                </c:pt>
                <c:pt idx="1883">
                  <c:v>41514</c:v>
                </c:pt>
                <c:pt idx="1884">
                  <c:v>41515</c:v>
                </c:pt>
                <c:pt idx="1885">
                  <c:v>41516</c:v>
                </c:pt>
                <c:pt idx="1886">
                  <c:v>41519</c:v>
                </c:pt>
                <c:pt idx="1887">
                  <c:v>41520</c:v>
                </c:pt>
                <c:pt idx="1888">
                  <c:v>41521</c:v>
                </c:pt>
                <c:pt idx="1889">
                  <c:v>41522</c:v>
                </c:pt>
                <c:pt idx="1890">
                  <c:v>41523</c:v>
                </c:pt>
                <c:pt idx="1891">
                  <c:v>41526</c:v>
                </c:pt>
                <c:pt idx="1892">
                  <c:v>41527</c:v>
                </c:pt>
                <c:pt idx="1893">
                  <c:v>41528</c:v>
                </c:pt>
                <c:pt idx="1894">
                  <c:v>41529</c:v>
                </c:pt>
                <c:pt idx="1895">
                  <c:v>41530</c:v>
                </c:pt>
                <c:pt idx="1896">
                  <c:v>41533</c:v>
                </c:pt>
                <c:pt idx="1897">
                  <c:v>41534</c:v>
                </c:pt>
                <c:pt idx="1898">
                  <c:v>41535</c:v>
                </c:pt>
                <c:pt idx="1899">
                  <c:v>41536</c:v>
                </c:pt>
                <c:pt idx="1900">
                  <c:v>41537</c:v>
                </c:pt>
                <c:pt idx="1901">
                  <c:v>41540</c:v>
                </c:pt>
                <c:pt idx="1902">
                  <c:v>41541</c:v>
                </c:pt>
                <c:pt idx="1903">
                  <c:v>41542</c:v>
                </c:pt>
                <c:pt idx="1904">
                  <c:v>41543</c:v>
                </c:pt>
                <c:pt idx="1905">
                  <c:v>41544</c:v>
                </c:pt>
                <c:pt idx="1906">
                  <c:v>41547</c:v>
                </c:pt>
                <c:pt idx="1907">
                  <c:v>41548</c:v>
                </c:pt>
                <c:pt idx="1908">
                  <c:v>41549</c:v>
                </c:pt>
                <c:pt idx="1909">
                  <c:v>41550</c:v>
                </c:pt>
                <c:pt idx="1910">
                  <c:v>41551</c:v>
                </c:pt>
                <c:pt idx="1911">
                  <c:v>41554</c:v>
                </c:pt>
                <c:pt idx="1912">
                  <c:v>41555</c:v>
                </c:pt>
                <c:pt idx="1913">
                  <c:v>41556</c:v>
                </c:pt>
                <c:pt idx="1914">
                  <c:v>41557</c:v>
                </c:pt>
                <c:pt idx="1915">
                  <c:v>41558</c:v>
                </c:pt>
                <c:pt idx="1916">
                  <c:v>41561</c:v>
                </c:pt>
                <c:pt idx="1917">
                  <c:v>41562</c:v>
                </c:pt>
                <c:pt idx="1918">
                  <c:v>41563</c:v>
                </c:pt>
                <c:pt idx="1919">
                  <c:v>41564</c:v>
                </c:pt>
                <c:pt idx="1920">
                  <c:v>41565</c:v>
                </c:pt>
                <c:pt idx="1921">
                  <c:v>41568</c:v>
                </c:pt>
                <c:pt idx="1922">
                  <c:v>41569</c:v>
                </c:pt>
                <c:pt idx="1923">
                  <c:v>41570</c:v>
                </c:pt>
                <c:pt idx="1924">
                  <c:v>41571</c:v>
                </c:pt>
                <c:pt idx="1925">
                  <c:v>41572</c:v>
                </c:pt>
                <c:pt idx="1926">
                  <c:v>41575</c:v>
                </c:pt>
                <c:pt idx="1927">
                  <c:v>41576</c:v>
                </c:pt>
                <c:pt idx="1928">
                  <c:v>41577</c:v>
                </c:pt>
                <c:pt idx="1929">
                  <c:v>41578</c:v>
                </c:pt>
                <c:pt idx="1930">
                  <c:v>41579</c:v>
                </c:pt>
                <c:pt idx="1931">
                  <c:v>41582</c:v>
                </c:pt>
                <c:pt idx="1932">
                  <c:v>41583</c:v>
                </c:pt>
                <c:pt idx="1933">
                  <c:v>41584</c:v>
                </c:pt>
                <c:pt idx="1934">
                  <c:v>41585</c:v>
                </c:pt>
                <c:pt idx="1935">
                  <c:v>41586</c:v>
                </c:pt>
                <c:pt idx="1936">
                  <c:v>41589</c:v>
                </c:pt>
                <c:pt idx="1937">
                  <c:v>41590</c:v>
                </c:pt>
                <c:pt idx="1938">
                  <c:v>41591</c:v>
                </c:pt>
                <c:pt idx="1939">
                  <c:v>41592</c:v>
                </c:pt>
                <c:pt idx="1940">
                  <c:v>41593</c:v>
                </c:pt>
                <c:pt idx="1941">
                  <c:v>41596</c:v>
                </c:pt>
                <c:pt idx="1942">
                  <c:v>41597</c:v>
                </c:pt>
                <c:pt idx="1943">
                  <c:v>41598</c:v>
                </c:pt>
                <c:pt idx="1944">
                  <c:v>41599</c:v>
                </c:pt>
                <c:pt idx="1945">
                  <c:v>41600</c:v>
                </c:pt>
                <c:pt idx="1946">
                  <c:v>41603</c:v>
                </c:pt>
                <c:pt idx="1947">
                  <c:v>41604</c:v>
                </c:pt>
                <c:pt idx="1948">
                  <c:v>41605</c:v>
                </c:pt>
                <c:pt idx="1949">
                  <c:v>41606</c:v>
                </c:pt>
                <c:pt idx="1950">
                  <c:v>41607</c:v>
                </c:pt>
                <c:pt idx="1951">
                  <c:v>41610</c:v>
                </c:pt>
                <c:pt idx="1952">
                  <c:v>41611</c:v>
                </c:pt>
                <c:pt idx="1953">
                  <c:v>41612</c:v>
                </c:pt>
                <c:pt idx="1954">
                  <c:v>41613</c:v>
                </c:pt>
                <c:pt idx="1955">
                  <c:v>41614</c:v>
                </c:pt>
                <c:pt idx="1956">
                  <c:v>41617</c:v>
                </c:pt>
                <c:pt idx="1957">
                  <c:v>41618</c:v>
                </c:pt>
                <c:pt idx="1958">
                  <c:v>41619</c:v>
                </c:pt>
                <c:pt idx="1959">
                  <c:v>41620</c:v>
                </c:pt>
                <c:pt idx="1960">
                  <c:v>41621</c:v>
                </c:pt>
                <c:pt idx="1961">
                  <c:v>41624</c:v>
                </c:pt>
                <c:pt idx="1962">
                  <c:v>41625</c:v>
                </c:pt>
                <c:pt idx="1963">
                  <c:v>41626</c:v>
                </c:pt>
                <c:pt idx="1964">
                  <c:v>41627</c:v>
                </c:pt>
                <c:pt idx="1965">
                  <c:v>41628</c:v>
                </c:pt>
                <c:pt idx="1966">
                  <c:v>41631</c:v>
                </c:pt>
                <c:pt idx="1967">
                  <c:v>41632</c:v>
                </c:pt>
                <c:pt idx="1968">
                  <c:v>41633</c:v>
                </c:pt>
                <c:pt idx="1969">
                  <c:v>41634</c:v>
                </c:pt>
                <c:pt idx="1970">
                  <c:v>41635</c:v>
                </c:pt>
                <c:pt idx="1971">
                  <c:v>41638</c:v>
                </c:pt>
                <c:pt idx="1972">
                  <c:v>41639</c:v>
                </c:pt>
                <c:pt idx="1973">
                  <c:v>41640</c:v>
                </c:pt>
                <c:pt idx="1974">
                  <c:v>41641</c:v>
                </c:pt>
                <c:pt idx="1975">
                  <c:v>41642</c:v>
                </c:pt>
                <c:pt idx="1976">
                  <c:v>41645</c:v>
                </c:pt>
                <c:pt idx="1977">
                  <c:v>41646</c:v>
                </c:pt>
                <c:pt idx="1978">
                  <c:v>41647</c:v>
                </c:pt>
                <c:pt idx="1979">
                  <c:v>41648</c:v>
                </c:pt>
                <c:pt idx="1980">
                  <c:v>41649</c:v>
                </c:pt>
                <c:pt idx="1981">
                  <c:v>41652</c:v>
                </c:pt>
                <c:pt idx="1982">
                  <c:v>41653</c:v>
                </c:pt>
                <c:pt idx="1983">
                  <c:v>41654</c:v>
                </c:pt>
                <c:pt idx="1984">
                  <c:v>41655</c:v>
                </c:pt>
                <c:pt idx="1985">
                  <c:v>41656</c:v>
                </c:pt>
                <c:pt idx="1986">
                  <c:v>41659</c:v>
                </c:pt>
                <c:pt idx="1987">
                  <c:v>41660</c:v>
                </c:pt>
                <c:pt idx="1988">
                  <c:v>41661</c:v>
                </c:pt>
                <c:pt idx="1989">
                  <c:v>41662</c:v>
                </c:pt>
                <c:pt idx="1990">
                  <c:v>41663</c:v>
                </c:pt>
                <c:pt idx="1991">
                  <c:v>41666</c:v>
                </c:pt>
                <c:pt idx="1992">
                  <c:v>41667</c:v>
                </c:pt>
                <c:pt idx="1993">
                  <c:v>41668</c:v>
                </c:pt>
                <c:pt idx="1994">
                  <c:v>41669</c:v>
                </c:pt>
                <c:pt idx="1995">
                  <c:v>41670</c:v>
                </c:pt>
                <c:pt idx="1996">
                  <c:v>41673</c:v>
                </c:pt>
                <c:pt idx="1997">
                  <c:v>41674</c:v>
                </c:pt>
                <c:pt idx="1998">
                  <c:v>41675</c:v>
                </c:pt>
                <c:pt idx="1999">
                  <c:v>41676</c:v>
                </c:pt>
                <c:pt idx="2000">
                  <c:v>41677</c:v>
                </c:pt>
                <c:pt idx="2001">
                  <c:v>41680</c:v>
                </c:pt>
                <c:pt idx="2002">
                  <c:v>41681</c:v>
                </c:pt>
                <c:pt idx="2003">
                  <c:v>41682</c:v>
                </c:pt>
                <c:pt idx="2004">
                  <c:v>41683</c:v>
                </c:pt>
                <c:pt idx="2005">
                  <c:v>41684</c:v>
                </c:pt>
                <c:pt idx="2006">
                  <c:v>41687</c:v>
                </c:pt>
                <c:pt idx="2007">
                  <c:v>41688</c:v>
                </c:pt>
                <c:pt idx="2008">
                  <c:v>41689</c:v>
                </c:pt>
                <c:pt idx="2009">
                  <c:v>41690</c:v>
                </c:pt>
                <c:pt idx="2010">
                  <c:v>41691</c:v>
                </c:pt>
                <c:pt idx="2011">
                  <c:v>41694</c:v>
                </c:pt>
                <c:pt idx="2012">
                  <c:v>41695</c:v>
                </c:pt>
                <c:pt idx="2013">
                  <c:v>41696</c:v>
                </c:pt>
                <c:pt idx="2014">
                  <c:v>41697</c:v>
                </c:pt>
                <c:pt idx="2015">
                  <c:v>41698</c:v>
                </c:pt>
                <c:pt idx="2016">
                  <c:v>41701</c:v>
                </c:pt>
                <c:pt idx="2017">
                  <c:v>41702</c:v>
                </c:pt>
                <c:pt idx="2018">
                  <c:v>41703</c:v>
                </c:pt>
                <c:pt idx="2019">
                  <c:v>41704</c:v>
                </c:pt>
                <c:pt idx="2020">
                  <c:v>41705</c:v>
                </c:pt>
                <c:pt idx="2021">
                  <c:v>41708</c:v>
                </c:pt>
                <c:pt idx="2022">
                  <c:v>41709</c:v>
                </c:pt>
                <c:pt idx="2023">
                  <c:v>41710</c:v>
                </c:pt>
                <c:pt idx="2024">
                  <c:v>41711</c:v>
                </c:pt>
                <c:pt idx="2025">
                  <c:v>41712</c:v>
                </c:pt>
                <c:pt idx="2026">
                  <c:v>41715</c:v>
                </c:pt>
                <c:pt idx="2027">
                  <c:v>41716</c:v>
                </c:pt>
                <c:pt idx="2028">
                  <c:v>41717</c:v>
                </c:pt>
                <c:pt idx="2029">
                  <c:v>41718</c:v>
                </c:pt>
                <c:pt idx="2030">
                  <c:v>41719</c:v>
                </c:pt>
                <c:pt idx="2031">
                  <c:v>41722</c:v>
                </c:pt>
                <c:pt idx="2032">
                  <c:v>41723</c:v>
                </c:pt>
                <c:pt idx="2033">
                  <c:v>41724</c:v>
                </c:pt>
                <c:pt idx="2034">
                  <c:v>41725</c:v>
                </c:pt>
                <c:pt idx="2035">
                  <c:v>41726</c:v>
                </c:pt>
                <c:pt idx="2036">
                  <c:v>41729</c:v>
                </c:pt>
                <c:pt idx="2037">
                  <c:v>41730</c:v>
                </c:pt>
                <c:pt idx="2038">
                  <c:v>41731</c:v>
                </c:pt>
                <c:pt idx="2039">
                  <c:v>41732</c:v>
                </c:pt>
                <c:pt idx="2040">
                  <c:v>41733</c:v>
                </c:pt>
                <c:pt idx="2041">
                  <c:v>41736</c:v>
                </c:pt>
                <c:pt idx="2042">
                  <c:v>41737</c:v>
                </c:pt>
                <c:pt idx="2043">
                  <c:v>41738</c:v>
                </c:pt>
                <c:pt idx="2044">
                  <c:v>41739</c:v>
                </c:pt>
                <c:pt idx="2045">
                  <c:v>41740</c:v>
                </c:pt>
                <c:pt idx="2046">
                  <c:v>41743</c:v>
                </c:pt>
                <c:pt idx="2047">
                  <c:v>41744</c:v>
                </c:pt>
                <c:pt idx="2048">
                  <c:v>41745</c:v>
                </c:pt>
                <c:pt idx="2049">
                  <c:v>41746</c:v>
                </c:pt>
                <c:pt idx="2050">
                  <c:v>41747</c:v>
                </c:pt>
                <c:pt idx="2051">
                  <c:v>41750</c:v>
                </c:pt>
                <c:pt idx="2052">
                  <c:v>41751</c:v>
                </c:pt>
                <c:pt idx="2053">
                  <c:v>41752</c:v>
                </c:pt>
                <c:pt idx="2054">
                  <c:v>41753</c:v>
                </c:pt>
                <c:pt idx="2055">
                  <c:v>41754</c:v>
                </c:pt>
                <c:pt idx="2056">
                  <c:v>41757</c:v>
                </c:pt>
                <c:pt idx="2057">
                  <c:v>41758</c:v>
                </c:pt>
                <c:pt idx="2058">
                  <c:v>41759</c:v>
                </c:pt>
                <c:pt idx="2059">
                  <c:v>41760</c:v>
                </c:pt>
                <c:pt idx="2060">
                  <c:v>41761</c:v>
                </c:pt>
                <c:pt idx="2061">
                  <c:v>41764</c:v>
                </c:pt>
                <c:pt idx="2062">
                  <c:v>41765</c:v>
                </c:pt>
                <c:pt idx="2063">
                  <c:v>41766</c:v>
                </c:pt>
                <c:pt idx="2064">
                  <c:v>41767</c:v>
                </c:pt>
                <c:pt idx="2065">
                  <c:v>41768</c:v>
                </c:pt>
                <c:pt idx="2066">
                  <c:v>41771</c:v>
                </c:pt>
                <c:pt idx="2067">
                  <c:v>41772</c:v>
                </c:pt>
                <c:pt idx="2068">
                  <c:v>41773</c:v>
                </c:pt>
                <c:pt idx="2069">
                  <c:v>41774</c:v>
                </c:pt>
                <c:pt idx="2070">
                  <c:v>41775</c:v>
                </c:pt>
                <c:pt idx="2071">
                  <c:v>41778</c:v>
                </c:pt>
                <c:pt idx="2072">
                  <c:v>41779</c:v>
                </c:pt>
                <c:pt idx="2073">
                  <c:v>41780</c:v>
                </c:pt>
                <c:pt idx="2074">
                  <c:v>41781</c:v>
                </c:pt>
                <c:pt idx="2075">
                  <c:v>41782</c:v>
                </c:pt>
                <c:pt idx="2076">
                  <c:v>41785</c:v>
                </c:pt>
                <c:pt idx="2077">
                  <c:v>41786</c:v>
                </c:pt>
                <c:pt idx="2078">
                  <c:v>41787</c:v>
                </c:pt>
                <c:pt idx="2079">
                  <c:v>41788</c:v>
                </c:pt>
                <c:pt idx="2080">
                  <c:v>41789</c:v>
                </c:pt>
                <c:pt idx="2081">
                  <c:v>41792</c:v>
                </c:pt>
                <c:pt idx="2082">
                  <c:v>41793</c:v>
                </c:pt>
                <c:pt idx="2083">
                  <c:v>41794</c:v>
                </c:pt>
                <c:pt idx="2084">
                  <c:v>41795</c:v>
                </c:pt>
                <c:pt idx="2085">
                  <c:v>41796</c:v>
                </c:pt>
                <c:pt idx="2086">
                  <c:v>41799</c:v>
                </c:pt>
                <c:pt idx="2087">
                  <c:v>41800</c:v>
                </c:pt>
                <c:pt idx="2088">
                  <c:v>41801</c:v>
                </c:pt>
                <c:pt idx="2089">
                  <c:v>41802</c:v>
                </c:pt>
                <c:pt idx="2090">
                  <c:v>41803</c:v>
                </c:pt>
                <c:pt idx="2091">
                  <c:v>41806</c:v>
                </c:pt>
                <c:pt idx="2092">
                  <c:v>41807</c:v>
                </c:pt>
                <c:pt idx="2093">
                  <c:v>41808</c:v>
                </c:pt>
                <c:pt idx="2094">
                  <c:v>41809</c:v>
                </c:pt>
                <c:pt idx="2095">
                  <c:v>41810</c:v>
                </c:pt>
                <c:pt idx="2096">
                  <c:v>41813</c:v>
                </c:pt>
                <c:pt idx="2097">
                  <c:v>41814</c:v>
                </c:pt>
                <c:pt idx="2098">
                  <c:v>41815</c:v>
                </c:pt>
                <c:pt idx="2099">
                  <c:v>41816</c:v>
                </c:pt>
                <c:pt idx="2100">
                  <c:v>41817</c:v>
                </c:pt>
                <c:pt idx="2101">
                  <c:v>41820</c:v>
                </c:pt>
                <c:pt idx="2102">
                  <c:v>41821</c:v>
                </c:pt>
                <c:pt idx="2103">
                  <c:v>41822</c:v>
                </c:pt>
                <c:pt idx="2104">
                  <c:v>41823</c:v>
                </c:pt>
                <c:pt idx="2105">
                  <c:v>41824</c:v>
                </c:pt>
                <c:pt idx="2106">
                  <c:v>41827</c:v>
                </c:pt>
                <c:pt idx="2107">
                  <c:v>41828</c:v>
                </c:pt>
                <c:pt idx="2108">
                  <c:v>41829</c:v>
                </c:pt>
                <c:pt idx="2109">
                  <c:v>41830</c:v>
                </c:pt>
                <c:pt idx="2110">
                  <c:v>41831</c:v>
                </c:pt>
                <c:pt idx="2111">
                  <c:v>41834</c:v>
                </c:pt>
                <c:pt idx="2112">
                  <c:v>41835</c:v>
                </c:pt>
                <c:pt idx="2113">
                  <c:v>41836</c:v>
                </c:pt>
                <c:pt idx="2114">
                  <c:v>41837</c:v>
                </c:pt>
                <c:pt idx="2115">
                  <c:v>41838</c:v>
                </c:pt>
                <c:pt idx="2116">
                  <c:v>41841</c:v>
                </c:pt>
                <c:pt idx="2117">
                  <c:v>41842</c:v>
                </c:pt>
                <c:pt idx="2118">
                  <c:v>41843</c:v>
                </c:pt>
                <c:pt idx="2119">
                  <c:v>41844</c:v>
                </c:pt>
                <c:pt idx="2120">
                  <c:v>41845</c:v>
                </c:pt>
                <c:pt idx="2121">
                  <c:v>41848</c:v>
                </c:pt>
                <c:pt idx="2122">
                  <c:v>41849</c:v>
                </c:pt>
                <c:pt idx="2123">
                  <c:v>41850</c:v>
                </c:pt>
                <c:pt idx="2124">
                  <c:v>41851</c:v>
                </c:pt>
                <c:pt idx="2125">
                  <c:v>41852</c:v>
                </c:pt>
                <c:pt idx="2126">
                  <c:v>41855</c:v>
                </c:pt>
                <c:pt idx="2127">
                  <c:v>41856</c:v>
                </c:pt>
                <c:pt idx="2128">
                  <c:v>41857</c:v>
                </c:pt>
                <c:pt idx="2129">
                  <c:v>41858</c:v>
                </c:pt>
                <c:pt idx="2130">
                  <c:v>41859</c:v>
                </c:pt>
                <c:pt idx="2131">
                  <c:v>41862</c:v>
                </c:pt>
                <c:pt idx="2132">
                  <c:v>41863</c:v>
                </c:pt>
                <c:pt idx="2133">
                  <c:v>41864</c:v>
                </c:pt>
                <c:pt idx="2134">
                  <c:v>41865</c:v>
                </c:pt>
                <c:pt idx="2135">
                  <c:v>41866</c:v>
                </c:pt>
                <c:pt idx="2136">
                  <c:v>41869</c:v>
                </c:pt>
                <c:pt idx="2137">
                  <c:v>41870</c:v>
                </c:pt>
                <c:pt idx="2138">
                  <c:v>41871</c:v>
                </c:pt>
                <c:pt idx="2139">
                  <c:v>41872</c:v>
                </c:pt>
                <c:pt idx="2140">
                  <c:v>41873</c:v>
                </c:pt>
                <c:pt idx="2141">
                  <c:v>41876</c:v>
                </c:pt>
                <c:pt idx="2142">
                  <c:v>41877</c:v>
                </c:pt>
                <c:pt idx="2143">
                  <c:v>41878</c:v>
                </c:pt>
                <c:pt idx="2144">
                  <c:v>41879</c:v>
                </c:pt>
                <c:pt idx="2145">
                  <c:v>41880</c:v>
                </c:pt>
                <c:pt idx="2146">
                  <c:v>41883</c:v>
                </c:pt>
                <c:pt idx="2147">
                  <c:v>41884</c:v>
                </c:pt>
                <c:pt idx="2148">
                  <c:v>41885</c:v>
                </c:pt>
                <c:pt idx="2149">
                  <c:v>41886</c:v>
                </c:pt>
                <c:pt idx="2150">
                  <c:v>41887</c:v>
                </c:pt>
                <c:pt idx="2151">
                  <c:v>41890</c:v>
                </c:pt>
                <c:pt idx="2152">
                  <c:v>41891</c:v>
                </c:pt>
                <c:pt idx="2153">
                  <c:v>41892</c:v>
                </c:pt>
                <c:pt idx="2154">
                  <c:v>41893</c:v>
                </c:pt>
                <c:pt idx="2155">
                  <c:v>41894</c:v>
                </c:pt>
                <c:pt idx="2156">
                  <c:v>41897</c:v>
                </c:pt>
                <c:pt idx="2157">
                  <c:v>41898</c:v>
                </c:pt>
                <c:pt idx="2158">
                  <c:v>41899</c:v>
                </c:pt>
                <c:pt idx="2159">
                  <c:v>41900</c:v>
                </c:pt>
                <c:pt idx="2160">
                  <c:v>41901</c:v>
                </c:pt>
                <c:pt idx="2161">
                  <c:v>41904</c:v>
                </c:pt>
                <c:pt idx="2162">
                  <c:v>41905</c:v>
                </c:pt>
                <c:pt idx="2163">
                  <c:v>41906</c:v>
                </c:pt>
                <c:pt idx="2164">
                  <c:v>41907</c:v>
                </c:pt>
                <c:pt idx="2165">
                  <c:v>41908</c:v>
                </c:pt>
                <c:pt idx="2166">
                  <c:v>41911</c:v>
                </c:pt>
                <c:pt idx="2167">
                  <c:v>41912</c:v>
                </c:pt>
                <c:pt idx="2168">
                  <c:v>41913</c:v>
                </c:pt>
                <c:pt idx="2169">
                  <c:v>41914</c:v>
                </c:pt>
                <c:pt idx="2170">
                  <c:v>41915</c:v>
                </c:pt>
                <c:pt idx="2171">
                  <c:v>41918</c:v>
                </c:pt>
                <c:pt idx="2172">
                  <c:v>41919</c:v>
                </c:pt>
                <c:pt idx="2173">
                  <c:v>41920</c:v>
                </c:pt>
                <c:pt idx="2174">
                  <c:v>41921</c:v>
                </c:pt>
                <c:pt idx="2175">
                  <c:v>41922</c:v>
                </c:pt>
                <c:pt idx="2176">
                  <c:v>41925</c:v>
                </c:pt>
                <c:pt idx="2177">
                  <c:v>41926</c:v>
                </c:pt>
                <c:pt idx="2178">
                  <c:v>41927</c:v>
                </c:pt>
                <c:pt idx="2179">
                  <c:v>41928</c:v>
                </c:pt>
                <c:pt idx="2180">
                  <c:v>41929</c:v>
                </c:pt>
                <c:pt idx="2181">
                  <c:v>41932</c:v>
                </c:pt>
                <c:pt idx="2182">
                  <c:v>41933</c:v>
                </c:pt>
                <c:pt idx="2183">
                  <c:v>41934</c:v>
                </c:pt>
                <c:pt idx="2184">
                  <c:v>41935</c:v>
                </c:pt>
                <c:pt idx="2185">
                  <c:v>41936</c:v>
                </c:pt>
                <c:pt idx="2186">
                  <c:v>41939</c:v>
                </c:pt>
                <c:pt idx="2187">
                  <c:v>41940</c:v>
                </c:pt>
                <c:pt idx="2188">
                  <c:v>41941</c:v>
                </c:pt>
                <c:pt idx="2189">
                  <c:v>41942</c:v>
                </c:pt>
                <c:pt idx="2190">
                  <c:v>41943</c:v>
                </c:pt>
                <c:pt idx="2191">
                  <c:v>41946</c:v>
                </c:pt>
                <c:pt idx="2192">
                  <c:v>41947</c:v>
                </c:pt>
                <c:pt idx="2193">
                  <c:v>41948</c:v>
                </c:pt>
                <c:pt idx="2194">
                  <c:v>41949</c:v>
                </c:pt>
                <c:pt idx="2195">
                  <c:v>41950</c:v>
                </c:pt>
                <c:pt idx="2196">
                  <c:v>41953</c:v>
                </c:pt>
                <c:pt idx="2197">
                  <c:v>41954</c:v>
                </c:pt>
                <c:pt idx="2198">
                  <c:v>41955</c:v>
                </c:pt>
                <c:pt idx="2199">
                  <c:v>41956</c:v>
                </c:pt>
                <c:pt idx="2200">
                  <c:v>41957</c:v>
                </c:pt>
                <c:pt idx="2201">
                  <c:v>41960</c:v>
                </c:pt>
                <c:pt idx="2202">
                  <c:v>41961</c:v>
                </c:pt>
                <c:pt idx="2203">
                  <c:v>41962</c:v>
                </c:pt>
                <c:pt idx="2204">
                  <c:v>41963</c:v>
                </c:pt>
                <c:pt idx="2205">
                  <c:v>41964</c:v>
                </c:pt>
                <c:pt idx="2206">
                  <c:v>41967</c:v>
                </c:pt>
                <c:pt idx="2207">
                  <c:v>41968</c:v>
                </c:pt>
                <c:pt idx="2208">
                  <c:v>41969</c:v>
                </c:pt>
                <c:pt idx="2209">
                  <c:v>41970</c:v>
                </c:pt>
                <c:pt idx="2210">
                  <c:v>41971</c:v>
                </c:pt>
                <c:pt idx="2211">
                  <c:v>41974</c:v>
                </c:pt>
                <c:pt idx="2212">
                  <c:v>41975</c:v>
                </c:pt>
                <c:pt idx="2213">
                  <c:v>41976</c:v>
                </c:pt>
                <c:pt idx="2214">
                  <c:v>41977</c:v>
                </c:pt>
                <c:pt idx="2215">
                  <c:v>41978</c:v>
                </c:pt>
                <c:pt idx="2216">
                  <c:v>41981</c:v>
                </c:pt>
                <c:pt idx="2217">
                  <c:v>41982</c:v>
                </c:pt>
                <c:pt idx="2218">
                  <c:v>41983</c:v>
                </c:pt>
                <c:pt idx="2219">
                  <c:v>41984</c:v>
                </c:pt>
                <c:pt idx="2220">
                  <c:v>41985</c:v>
                </c:pt>
                <c:pt idx="2221">
                  <c:v>41988</c:v>
                </c:pt>
                <c:pt idx="2222">
                  <c:v>41989</c:v>
                </c:pt>
                <c:pt idx="2223">
                  <c:v>41990</c:v>
                </c:pt>
                <c:pt idx="2224">
                  <c:v>41991</c:v>
                </c:pt>
                <c:pt idx="2225">
                  <c:v>41992</c:v>
                </c:pt>
                <c:pt idx="2226">
                  <c:v>41995</c:v>
                </c:pt>
                <c:pt idx="2227">
                  <c:v>41996</c:v>
                </c:pt>
                <c:pt idx="2228">
                  <c:v>41997</c:v>
                </c:pt>
                <c:pt idx="2229">
                  <c:v>41998</c:v>
                </c:pt>
                <c:pt idx="2230">
                  <c:v>41999</c:v>
                </c:pt>
                <c:pt idx="2231">
                  <c:v>42002</c:v>
                </c:pt>
                <c:pt idx="2232">
                  <c:v>42003</c:v>
                </c:pt>
                <c:pt idx="2233">
                  <c:v>42004</c:v>
                </c:pt>
                <c:pt idx="2234">
                  <c:v>42005</c:v>
                </c:pt>
                <c:pt idx="2235">
                  <c:v>42006</c:v>
                </c:pt>
                <c:pt idx="2236">
                  <c:v>42009</c:v>
                </c:pt>
                <c:pt idx="2237">
                  <c:v>42010</c:v>
                </c:pt>
                <c:pt idx="2238">
                  <c:v>42011</c:v>
                </c:pt>
                <c:pt idx="2239">
                  <c:v>42012</c:v>
                </c:pt>
                <c:pt idx="2240">
                  <c:v>42013</c:v>
                </c:pt>
                <c:pt idx="2241">
                  <c:v>42016</c:v>
                </c:pt>
                <c:pt idx="2242">
                  <c:v>42017</c:v>
                </c:pt>
                <c:pt idx="2243">
                  <c:v>42018</c:v>
                </c:pt>
                <c:pt idx="2244">
                  <c:v>42019</c:v>
                </c:pt>
                <c:pt idx="2245">
                  <c:v>42020</c:v>
                </c:pt>
                <c:pt idx="2246">
                  <c:v>42023</c:v>
                </c:pt>
                <c:pt idx="2247">
                  <c:v>42024</c:v>
                </c:pt>
                <c:pt idx="2248">
                  <c:v>42025</c:v>
                </c:pt>
                <c:pt idx="2249">
                  <c:v>42026</c:v>
                </c:pt>
                <c:pt idx="2250">
                  <c:v>42027</c:v>
                </c:pt>
                <c:pt idx="2251">
                  <c:v>42030</c:v>
                </c:pt>
                <c:pt idx="2252">
                  <c:v>42031</c:v>
                </c:pt>
                <c:pt idx="2253">
                  <c:v>42032</c:v>
                </c:pt>
                <c:pt idx="2254">
                  <c:v>42033</c:v>
                </c:pt>
                <c:pt idx="2255">
                  <c:v>42034</c:v>
                </c:pt>
                <c:pt idx="2256">
                  <c:v>42037</c:v>
                </c:pt>
                <c:pt idx="2257">
                  <c:v>42038</c:v>
                </c:pt>
                <c:pt idx="2258">
                  <c:v>42039</c:v>
                </c:pt>
                <c:pt idx="2259">
                  <c:v>42040</c:v>
                </c:pt>
                <c:pt idx="2260">
                  <c:v>42041</c:v>
                </c:pt>
                <c:pt idx="2261">
                  <c:v>42044</c:v>
                </c:pt>
                <c:pt idx="2262">
                  <c:v>42045</c:v>
                </c:pt>
                <c:pt idx="2263">
                  <c:v>42046</c:v>
                </c:pt>
                <c:pt idx="2264">
                  <c:v>42047</c:v>
                </c:pt>
                <c:pt idx="2265">
                  <c:v>42048</c:v>
                </c:pt>
                <c:pt idx="2266">
                  <c:v>42051</c:v>
                </c:pt>
                <c:pt idx="2267">
                  <c:v>42052</c:v>
                </c:pt>
                <c:pt idx="2268">
                  <c:v>42053</c:v>
                </c:pt>
                <c:pt idx="2269">
                  <c:v>42054</c:v>
                </c:pt>
                <c:pt idx="2270">
                  <c:v>42055</c:v>
                </c:pt>
                <c:pt idx="2271">
                  <c:v>42058</c:v>
                </c:pt>
                <c:pt idx="2272">
                  <c:v>42059</c:v>
                </c:pt>
                <c:pt idx="2273">
                  <c:v>42060</c:v>
                </c:pt>
                <c:pt idx="2274">
                  <c:v>42061</c:v>
                </c:pt>
                <c:pt idx="2275">
                  <c:v>42062</c:v>
                </c:pt>
                <c:pt idx="2276">
                  <c:v>42065</c:v>
                </c:pt>
                <c:pt idx="2277">
                  <c:v>42066</c:v>
                </c:pt>
                <c:pt idx="2278">
                  <c:v>42067</c:v>
                </c:pt>
                <c:pt idx="2279">
                  <c:v>42068</c:v>
                </c:pt>
                <c:pt idx="2280">
                  <c:v>42069</c:v>
                </c:pt>
                <c:pt idx="2281">
                  <c:v>42072</c:v>
                </c:pt>
                <c:pt idx="2282">
                  <c:v>42073</c:v>
                </c:pt>
                <c:pt idx="2283">
                  <c:v>42074</c:v>
                </c:pt>
                <c:pt idx="2284">
                  <c:v>42075</c:v>
                </c:pt>
                <c:pt idx="2285">
                  <c:v>42076</c:v>
                </c:pt>
                <c:pt idx="2286">
                  <c:v>42079</c:v>
                </c:pt>
                <c:pt idx="2287">
                  <c:v>42080</c:v>
                </c:pt>
                <c:pt idx="2288">
                  <c:v>42081</c:v>
                </c:pt>
                <c:pt idx="2289">
                  <c:v>42082</c:v>
                </c:pt>
                <c:pt idx="2290">
                  <c:v>42083</c:v>
                </c:pt>
                <c:pt idx="2291">
                  <c:v>42086</c:v>
                </c:pt>
                <c:pt idx="2292">
                  <c:v>42087</c:v>
                </c:pt>
                <c:pt idx="2293">
                  <c:v>42088</c:v>
                </c:pt>
                <c:pt idx="2294">
                  <c:v>42089</c:v>
                </c:pt>
                <c:pt idx="2295">
                  <c:v>42090</c:v>
                </c:pt>
                <c:pt idx="2296">
                  <c:v>42093</c:v>
                </c:pt>
                <c:pt idx="2297">
                  <c:v>42094</c:v>
                </c:pt>
                <c:pt idx="2298">
                  <c:v>42095</c:v>
                </c:pt>
                <c:pt idx="2299">
                  <c:v>42096</c:v>
                </c:pt>
                <c:pt idx="2300">
                  <c:v>42097</c:v>
                </c:pt>
                <c:pt idx="2301">
                  <c:v>42100</c:v>
                </c:pt>
                <c:pt idx="2302">
                  <c:v>42101</c:v>
                </c:pt>
                <c:pt idx="2303">
                  <c:v>42102</c:v>
                </c:pt>
                <c:pt idx="2304">
                  <c:v>42103</c:v>
                </c:pt>
                <c:pt idx="2305">
                  <c:v>42104</c:v>
                </c:pt>
                <c:pt idx="2306">
                  <c:v>42107</c:v>
                </c:pt>
                <c:pt idx="2307">
                  <c:v>42108</c:v>
                </c:pt>
                <c:pt idx="2308">
                  <c:v>42109</c:v>
                </c:pt>
                <c:pt idx="2309">
                  <c:v>42110</c:v>
                </c:pt>
                <c:pt idx="2310">
                  <c:v>42111</c:v>
                </c:pt>
                <c:pt idx="2311">
                  <c:v>42114</c:v>
                </c:pt>
                <c:pt idx="2312">
                  <c:v>42115</c:v>
                </c:pt>
                <c:pt idx="2313">
                  <c:v>42116</c:v>
                </c:pt>
                <c:pt idx="2314">
                  <c:v>42117</c:v>
                </c:pt>
                <c:pt idx="2315">
                  <c:v>42118</c:v>
                </c:pt>
                <c:pt idx="2316">
                  <c:v>42121</c:v>
                </c:pt>
                <c:pt idx="2317">
                  <c:v>42122</c:v>
                </c:pt>
                <c:pt idx="2318">
                  <c:v>42123</c:v>
                </c:pt>
                <c:pt idx="2319">
                  <c:v>42124</c:v>
                </c:pt>
                <c:pt idx="2320">
                  <c:v>42125</c:v>
                </c:pt>
                <c:pt idx="2321">
                  <c:v>42128</c:v>
                </c:pt>
                <c:pt idx="2322">
                  <c:v>42129</c:v>
                </c:pt>
                <c:pt idx="2323">
                  <c:v>42130</c:v>
                </c:pt>
                <c:pt idx="2324">
                  <c:v>42131</c:v>
                </c:pt>
                <c:pt idx="2325">
                  <c:v>42132</c:v>
                </c:pt>
                <c:pt idx="2326">
                  <c:v>42135</c:v>
                </c:pt>
                <c:pt idx="2327">
                  <c:v>42136</c:v>
                </c:pt>
                <c:pt idx="2328">
                  <c:v>42137</c:v>
                </c:pt>
                <c:pt idx="2329">
                  <c:v>42138</c:v>
                </c:pt>
                <c:pt idx="2330">
                  <c:v>42139</c:v>
                </c:pt>
                <c:pt idx="2331">
                  <c:v>42142</c:v>
                </c:pt>
                <c:pt idx="2332">
                  <c:v>42143</c:v>
                </c:pt>
                <c:pt idx="2333">
                  <c:v>42144</c:v>
                </c:pt>
                <c:pt idx="2334">
                  <c:v>42145</c:v>
                </c:pt>
                <c:pt idx="2335">
                  <c:v>42146</c:v>
                </c:pt>
                <c:pt idx="2336">
                  <c:v>42149</c:v>
                </c:pt>
                <c:pt idx="2337">
                  <c:v>42150</c:v>
                </c:pt>
                <c:pt idx="2338">
                  <c:v>42151</c:v>
                </c:pt>
                <c:pt idx="2339">
                  <c:v>42152</c:v>
                </c:pt>
                <c:pt idx="2340">
                  <c:v>42153</c:v>
                </c:pt>
                <c:pt idx="2341">
                  <c:v>42156</c:v>
                </c:pt>
                <c:pt idx="2342">
                  <c:v>42157</c:v>
                </c:pt>
                <c:pt idx="2343">
                  <c:v>42158</c:v>
                </c:pt>
                <c:pt idx="2344">
                  <c:v>42159</c:v>
                </c:pt>
                <c:pt idx="2345">
                  <c:v>42160</c:v>
                </c:pt>
                <c:pt idx="2346">
                  <c:v>42163</c:v>
                </c:pt>
                <c:pt idx="2347">
                  <c:v>42164</c:v>
                </c:pt>
                <c:pt idx="2348">
                  <c:v>42165</c:v>
                </c:pt>
                <c:pt idx="2349">
                  <c:v>42166</c:v>
                </c:pt>
                <c:pt idx="2350">
                  <c:v>42167</c:v>
                </c:pt>
                <c:pt idx="2351">
                  <c:v>42170</c:v>
                </c:pt>
                <c:pt idx="2352">
                  <c:v>42171</c:v>
                </c:pt>
                <c:pt idx="2353">
                  <c:v>42172</c:v>
                </c:pt>
                <c:pt idx="2354">
                  <c:v>42173</c:v>
                </c:pt>
                <c:pt idx="2355">
                  <c:v>42174</c:v>
                </c:pt>
                <c:pt idx="2356">
                  <c:v>42177</c:v>
                </c:pt>
                <c:pt idx="2357">
                  <c:v>42178</c:v>
                </c:pt>
                <c:pt idx="2358">
                  <c:v>42179</c:v>
                </c:pt>
                <c:pt idx="2359">
                  <c:v>42180</c:v>
                </c:pt>
                <c:pt idx="2360">
                  <c:v>42181</c:v>
                </c:pt>
                <c:pt idx="2361">
                  <c:v>42184</c:v>
                </c:pt>
                <c:pt idx="2362">
                  <c:v>42185</c:v>
                </c:pt>
                <c:pt idx="2363">
                  <c:v>42186</c:v>
                </c:pt>
                <c:pt idx="2364">
                  <c:v>42187</c:v>
                </c:pt>
                <c:pt idx="2365">
                  <c:v>42188</c:v>
                </c:pt>
                <c:pt idx="2366">
                  <c:v>42191</c:v>
                </c:pt>
                <c:pt idx="2367">
                  <c:v>42192</c:v>
                </c:pt>
                <c:pt idx="2368">
                  <c:v>42193</c:v>
                </c:pt>
                <c:pt idx="2369">
                  <c:v>42194</c:v>
                </c:pt>
                <c:pt idx="2370">
                  <c:v>42195</c:v>
                </c:pt>
                <c:pt idx="2371">
                  <c:v>42198</c:v>
                </c:pt>
                <c:pt idx="2372">
                  <c:v>42199</c:v>
                </c:pt>
                <c:pt idx="2373">
                  <c:v>42200</c:v>
                </c:pt>
                <c:pt idx="2374">
                  <c:v>42201</c:v>
                </c:pt>
                <c:pt idx="2375">
                  <c:v>42202</c:v>
                </c:pt>
                <c:pt idx="2376">
                  <c:v>42205</c:v>
                </c:pt>
                <c:pt idx="2377">
                  <c:v>42206</c:v>
                </c:pt>
                <c:pt idx="2378">
                  <c:v>42207</c:v>
                </c:pt>
                <c:pt idx="2379">
                  <c:v>42208</c:v>
                </c:pt>
                <c:pt idx="2380">
                  <c:v>42209</c:v>
                </c:pt>
                <c:pt idx="2381">
                  <c:v>42212</c:v>
                </c:pt>
                <c:pt idx="2382">
                  <c:v>42213</c:v>
                </c:pt>
                <c:pt idx="2383">
                  <c:v>42214</c:v>
                </c:pt>
                <c:pt idx="2384">
                  <c:v>42215</c:v>
                </c:pt>
                <c:pt idx="2385">
                  <c:v>42216</c:v>
                </c:pt>
                <c:pt idx="2386">
                  <c:v>42219</c:v>
                </c:pt>
                <c:pt idx="2387">
                  <c:v>42220</c:v>
                </c:pt>
                <c:pt idx="2388">
                  <c:v>42221</c:v>
                </c:pt>
                <c:pt idx="2389">
                  <c:v>42222</c:v>
                </c:pt>
                <c:pt idx="2390">
                  <c:v>42223</c:v>
                </c:pt>
                <c:pt idx="2391">
                  <c:v>42226</c:v>
                </c:pt>
                <c:pt idx="2392">
                  <c:v>42227</c:v>
                </c:pt>
                <c:pt idx="2393">
                  <c:v>42228</c:v>
                </c:pt>
                <c:pt idx="2394">
                  <c:v>42229</c:v>
                </c:pt>
                <c:pt idx="2395">
                  <c:v>42230</c:v>
                </c:pt>
                <c:pt idx="2396">
                  <c:v>42233</c:v>
                </c:pt>
                <c:pt idx="2397">
                  <c:v>42234</c:v>
                </c:pt>
                <c:pt idx="2398">
                  <c:v>42235</c:v>
                </c:pt>
                <c:pt idx="2399">
                  <c:v>42236</c:v>
                </c:pt>
                <c:pt idx="2400">
                  <c:v>42237</c:v>
                </c:pt>
                <c:pt idx="2401">
                  <c:v>42240</c:v>
                </c:pt>
                <c:pt idx="2402">
                  <c:v>42241</c:v>
                </c:pt>
                <c:pt idx="2403">
                  <c:v>42242</c:v>
                </c:pt>
                <c:pt idx="2404">
                  <c:v>42243</c:v>
                </c:pt>
                <c:pt idx="2405">
                  <c:v>42244</c:v>
                </c:pt>
                <c:pt idx="2406">
                  <c:v>42247</c:v>
                </c:pt>
                <c:pt idx="2407">
                  <c:v>42248</c:v>
                </c:pt>
                <c:pt idx="2408">
                  <c:v>42249</c:v>
                </c:pt>
                <c:pt idx="2409">
                  <c:v>42250</c:v>
                </c:pt>
                <c:pt idx="2410">
                  <c:v>42251</c:v>
                </c:pt>
                <c:pt idx="2411">
                  <c:v>42254</c:v>
                </c:pt>
                <c:pt idx="2412">
                  <c:v>42255</c:v>
                </c:pt>
                <c:pt idx="2413">
                  <c:v>42256</c:v>
                </c:pt>
                <c:pt idx="2414">
                  <c:v>42257</c:v>
                </c:pt>
                <c:pt idx="2415">
                  <c:v>42258</c:v>
                </c:pt>
                <c:pt idx="2416">
                  <c:v>42261</c:v>
                </c:pt>
                <c:pt idx="2417">
                  <c:v>42262</c:v>
                </c:pt>
                <c:pt idx="2418">
                  <c:v>42263</c:v>
                </c:pt>
                <c:pt idx="2419">
                  <c:v>42264</c:v>
                </c:pt>
                <c:pt idx="2420">
                  <c:v>42265</c:v>
                </c:pt>
                <c:pt idx="2421">
                  <c:v>42268</c:v>
                </c:pt>
                <c:pt idx="2422">
                  <c:v>42269</c:v>
                </c:pt>
                <c:pt idx="2423">
                  <c:v>42270</c:v>
                </c:pt>
                <c:pt idx="2424">
                  <c:v>42271</c:v>
                </c:pt>
                <c:pt idx="2425">
                  <c:v>42272</c:v>
                </c:pt>
                <c:pt idx="2426">
                  <c:v>42275</c:v>
                </c:pt>
                <c:pt idx="2427">
                  <c:v>42276</c:v>
                </c:pt>
                <c:pt idx="2428">
                  <c:v>42277</c:v>
                </c:pt>
                <c:pt idx="2429">
                  <c:v>42278</c:v>
                </c:pt>
                <c:pt idx="2430">
                  <c:v>42279</c:v>
                </c:pt>
                <c:pt idx="2431">
                  <c:v>42282</c:v>
                </c:pt>
                <c:pt idx="2432">
                  <c:v>42283</c:v>
                </c:pt>
                <c:pt idx="2433">
                  <c:v>42284</c:v>
                </c:pt>
                <c:pt idx="2434">
                  <c:v>42285</c:v>
                </c:pt>
                <c:pt idx="2435">
                  <c:v>42286</c:v>
                </c:pt>
                <c:pt idx="2436">
                  <c:v>42289</c:v>
                </c:pt>
                <c:pt idx="2437">
                  <c:v>42290</c:v>
                </c:pt>
                <c:pt idx="2438">
                  <c:v>42291</c:v>
                </c:pt>
                <c:pt idx="2439">
                  <c:v>42292</c:v>
                </c:pt>
                <c:pt idx="2440">
                  <c:v>42293</c:v>
                </c:pt>
                <c:pt idx="2441">
                  <c:v>42296</c:v>
                </c:pt>
                <c:pt idx="2442">
                  <c:v>42297</c:v>
                </c:pt>
                <c:pt idx="2443">
                  <c:v>42298</c:v>
                </c:pt>
                <c:pt idx="2444">
                  <c:v>42299</c:v>
                </c:pt>
                <c:pt idx="2445">
                  <c:v>42300</c:v>
                </c:pt>
                <c:pt idx="2446">
                  <c:v>42303</c:v>
                </c:pt>
                <c:pt idx="2447">
                  <c:v>42304</c:v>
                </c:pt>
                <c:pt idx="2448">
                  <c:v>42305</c:v>
                </c:pt>
                <c:pt idx="2449">
                  <c:v>42306</c:v>
                </c:pt>
                <c:pt idx="2450">
                  <c:v>42307</c:v>
                </c:pt>
                <c:pt idx="2451">
                  <c:v>42310</c:v>
                </c:pt>
                <c:pt idx="2452">
                  <c:v>42311</c:v>
                </c:pt>
                <c:pt idx="2453">
                  <c:v>42312</c:v>
                </c:pt>
                <c:pt idx="2454">
                  <c:v>42313</c:v>
                </c:pt>
                <c:pt idx="2455">
                  <c:v>42314</c:v>
                </c:pt>
                <c:pt idx="2456">
                  <c:v>42317</c:v>
                </c:pt>
                <c:pt idx="2457">
                  <c:v>42318</c:v>
                </c:pt>
                <c:pt idx="2458">
                  <c:v>42319</c:v>
                </c:pt>
                <c:pt idx="2459">
                  <c:v>42320</c:v>
                </c:pt>
                <c:pt idx="2460">
                  <c:v>42321</c:v>
                </c:pt>
                <c:pt idx="2461">
                  <c:v>42324</c:v>
                </c:pt>
                <c:pt idx="2462">
                  <c:v>42325</c:v>
                </c:pt>
                <c:pt idx="2463">
                  <c:v>42326</c:v>
                </c:pt>
                <c:pt idx="2464">
                  <c:v>42327</c:v>
                </c:pt>
                <c:pt idx="2465">
                  <c:v>42328</c:v>
                </c:pt>
                <c:pt idx="2466">
                  <c:v>42331</c:v>
                </c:pt>
                <c:pt idx="2467">
                  <c:v>42332</c:v>
                </c:pt>
                <c:pt idx="2468">
                  <c:v>42333</c:v>
                </c:pt>
                <c:pt idx="2469">
                  <c:v>42334</c:v>
                </c:pt>
                <c:pt idx="2470">
                  <c:v>42335</c:v>
                </c:pt>
                <c:pt idx="2471">
                  <c:v>42338</c:v>
                </c:pt>
                <c:pt idx="2472">
                  <c:v>42339</c:v>
                </c:pt>
                <c:pt idx="2473">
                  <c:v>42340</c:v>
                </c:pt>
                <c:pt idx="2474">
                  <c:v>42341</c:v>
                </c:pt>
                <c:pt idx="2475">
                  <c:v>42342</c:v>
                </c:pt>
                <c:pt idx="2476">
                  <c:v>42345</c:v>
                </c:pt>
                <c:pt idx="2477">
                  <c:v>42346</c:v>
                </c:pt>
                <c:pt idx="2478">
                  <c:v>42347</c:v>
                </c:pt>
                <c:pt idx="2479">
                  <c:v>42348</c:v>
                </c:pt>
                <c:pt idx="2480">
                  <c:v>42349</c:v>
                </c:pt>
                <c:pt idx="2481">
                  <c:v>42352</c:v>
                </c:pt>
                <c:pt idx="2482">
                  <c:v>42353</c:v>
                </c:pt>
                <c:pt idx="2483">
                  <c:v>42354</c:v>
                </c:pt>
                <c:pt idx="2484">
                  <c:v>42355</c:v>
                </c:pt>
                <c:pt idx="2485">
                  <c:v>42356</c:v>
                </c:pt>
                <c:pt idx="2486">
                  <c:v>42359</c:v>
                </c:pt>
                <c:pt idx="2487">
                  <c:v>42360</c:v>
                </c:pt>
                <c:pt idx="2488">
                  <c:v>42361</c:v>
                </c:pt>
                <c:pt idx="2489">
                  <c:v>42362</c:v>
                </c:pt>
                <c:pt idx="2490">
                  <c:v>42363</c:v>
                </c:pt>
                <c:pt idx="2491">
                  <c:v>42366</c:v>
                </c:pt>
                <c:pt idx="2492">
                  <c:v>42367</c:v>
                </c:pt>
                <c:pt idx="2493">
                  <c:v>42368</c:v>
                </c:pt>
                <c:pt idx="2494">
                  <c:v>42369</c:v>
                </c:pt>
                <c:pt idx="2495">
                  <c:v>42370</c:v>
                </c:pt>
                <c:pt idx="2496">
                  <c:v>42373</c:v>
                </c:pt>
                <c:pt idx="2497">
                  <c:v>42374</c:v>
                </c:pt>
                <c:pt idx="2498">
                  <c:v>42375</c:v>
                </c:pt>
                <c:pt idx="2499">
                  <c:v>42376</c:v>
                </c:pt>
                <c:pt idx="2500">
                  <c:v>42377</c:v>
                </c:pt>
                <c:pt idx="2501">
                  <c:v>42380</c:v>
                </c:pt>
                <c:pt idx="2502">
                  <c:v>42381</c:v>
                </c:pt>
                <c:pt idx="2503">
                  <c:v>42382</c:v>
                </c:pt>
                <c:pt idx="2504">
                  <c:v>42383</c:v>
                </c:pt>
                <c:pt idx="2505">
                  <c:v>42384</c:v>
                </c:pt>
                <c:pt idx="2506">
                  <c:v>42387</c:v>
                </c:pt>
                <c:pt idx="2507">
                  <c:v>42388</c:v>
                </c:pt>
                <c:pt idx="2508">
                  <c:v>42389</c:v>
                </c:pt>
                <c:pt idx="2509">
                  <c:v>42390</c:v>
                </c:pt>
                <c:pt idx="2510">
                  <c:v>42391</c:v>
                </c:pt>
                <c:pt idx="2511">
                  <c:v>42394</c:v>
                </c:pt>
                <c:pt idx="2512">
                  <c:v>42395</c:v>
                </c:pt>
                <c:pt idx="2513">
                  <c:v>42396</c:v>
                </c:pt>
                <c:pt idx="2514">
                  <c:v>42397</c:v>
                </c:pt>
                <c:pt idx="2515">
                  <c:v>42398</c:v>
                </c:pt>
                <c:pt idx="2516">
                  <c:v>42401</c:v>
                </c:pt>
                <c:pt idx="2517">
                  <c:v>42402</c:v>
                </c:pt>
                <c:pt idx="2518">
                  <c:v>42403</c:v>
                </c:pt>
                <c:pt idx="2519">
                  <c:v>42404</c:v>
                </c:pt>
                <c:pt idx="2520">
                  <c:v>42405</c:v>
                </c:pt>
                <c:pt idx="2521">
                  <c:v>42408</c:v>
                </c:pt>
                <c:pt idx="2522">
                  <c:v>42409</c:v>
                </c:pt>
                <c:pt idx="2523">
                  <c:v>42410</c:v>
                </c:pt>
                <c:pt idx="2524">
                  <c:v>42411</c:v>
                </c:pt>
                <c:pt idx="2525">
                  <c:v>42412</c:v>
                </c:pt>
                <c:pt idx="2526">
                  <c:v>42415</c:v>
                </c:pt>
                <c:pt idx="2527">
                  <c:v>42416</c:v>
                </c:pt>
                <c:pt idx="2528">
                  <c:v>42417</c:v>
                </c:pt>
                <c:pt idx="2529">
                  <c:v>42418</c:v>
                </c:pt>
                <c:pt idx="2530">
                  <c:v>42419</c:v>
                </c:pt>
                <c:pt idx="2531">
                  <c:v>42422</c:v>
                </c:pt>
                <c:pt idx="2532">
                  <c:v>42423</c:v>
                </c:pt>
                <c:pt idx="2533">
                  <c:v>42424</c:v>
                </c:pt>
                <c:pt idx="2534">
                  <c:v>42425</c:v>
                </c:pt>
                <c:pt idx="2535">
                  <c:v>42426</c:v>
                </c:pt>
                <c:pt idx="2536">
                  <c:v>42429</c:v>
                </c:pt>
                <c:pt idx="2537">
                  <c:v>42430</c:v>
                </c:pt>
                <c:pt idx="2538">
                  <c:v>42431</c:v>
                </c:pt>
                <c:pt idx="2539">
                  <c:v>42432</c:v>
                </c:pt>
                <c:pt idx="2540">
                  <c:v>42433</c:v>
                </c:pt>
                <c:pt idx="2541">
                  <c:v>42436</c:v>
                </c:pt>
                <c:pt idx="2542">
                  <c:v>42437</c:v>
                </c:pt>
                <c:pt idx="2543">
                  <c:v>42438</c:v>
                </c:pt>
                <c:pt idx="2544">
                  <c:v>42439</c:v>
                </c:pt>
                <c:pt idx="2545">
                  <c:v>42440</c:v>
                </c:pt>
                <c:pt idx="2546">
                  <c:v>42443</c:v>
                </c:pt>
                <c:pt idx="2547">
                  <c:v>42444</c:v>
                </c:pt>
                <c:pt idx="2548">
                  <c:v>42445</c:v>
                </c:pt>
                <c:pt idx="2549">
                  <c:v>42446</c:v>
                </c:pt>
                <c:pt idx="2550">
                  <c:v>42447</c:v>
                </c:pt>
                <c:pt idx="2551">
                  <c:v>42450</c:v>
                </c:pt>
                <c:pt idx="2552">
                  <c:v>42451</c:v>
                </c:pt>
                <c:pt idx="2553">
                  <c:v>42452</c:v>
                </c:pt>
                <c:pt idx="2554">
                  <c:v>42453</c:v>
                </c:pt>
                <c:pt idx="2555">
                  <c:v>42454</c:v>
                </c:pt>
                <c:pt idx="2556">
                  <c:v>42457</c:v>
                </c:pt>
                <c:pt idx="2557">
                  <c:v>42458</c:v>
                </c:pt>
                <c:pt idx="2558">
                  <c:v>42459</c:v>
                </c:pt>
                <c:pt idx="2559">
                  <c:v>42460</c:v>
                </c:pt>
                <c:pt idx="2560">
                  <c:v>42461</c:v>
                </c:pt>
                <c:pt idx="2561">
                  <c:v>42464</c:v>
                </c:pt>
                <c:pt idx="2562">
                  <c:v>42465</c:v>
                </c:pt>
                <c:pt idx="2563">
                  <c:v>42466</c:v>
                </c:pt>
                <c:pt idx="2564">
                  <c:v>42467</c:v>
                </c:pt>
                <c:pt idx="2565">
                  <c:v>42468</c:v>
                </c:pt>
                <c:pt idx="2566">
                  <c:v>42471</c:v>
                </c:pt>
                <c:pt idx="2567">
                  <c:v>42472</c:v>
                </c:pt>
                <c:pt idx="2568">
                  <c:v>42473</c:v>
                </c:pt>
                <c:pt idx="2569">
                  <c:v>42474</c:v>
                </c:pt>
                <c:pt idx="2570">
                  <c:v>42475</c:v>
                </c:pt>
                <c:pt idx="2571">
                  <c:v>42478</c:v>
                </c:pt>
                <c:pt idx="2572">
                  <c:v>42479</c:v>
                </c:pt>
                <c:pt idx="2573">
                  <c:v>42480</c:v>
                </c:pt>
                <c:pt idx="2574">
                  <c:v>42481</c:v>
                </c:pt>
                <c:pt idx="2575">
                  <c:v>42482</c:v>
                </c:pt>
                <c:pt idx="2576">
                  <c:v>42485</c:v>
                </c:pt>
                <c:pt idx="2577">
                  <c:v>42486</c:v>
                </c:pt>
                <c:pt idx="2578">
                  <c:v>42487</c:v>
                </c:pt>
                <c:pt idx="2579">
                  <c:v>42488</c:v>
                </c:pt>
                <c:pt idx="2580">
                  <c:v>42489</c:v>
                </c:pt>
                <c:pt idx="2581">
                  <c:v>42492</c:v>
                </c:pt>
                <c:pt idx="2582">
                  <c:v>42493</c:v>
                </c:pt>
                <c:pt idx="2583">
                  <c:v>42494</c:v>
                </c:pt>
                <c:pt idx="2584">
                  <c:v>42495</c:v>
                </c:pt>
                <c:pt idx="2585">
                  <c:v>42496</c:v>
                </c:pt>
                <c:pt idx="2586">
                  <c:v>42499</c:v>
                </c:pt>
                <c:pt idx="2587">
                  <c:v>42500</c:v>
                </c:pt>
                <c:pt idx="2588">
                  <c:v>42501</c:v>
                </c:pt>
                <c:pt idx="2589">
                  <c:v>42502</c:v>
                </c:pt>
                <c:pt idx="2590">
                  <c:v>42503</c:v>
                </c:pt>
                <c:pt idx="2591">
                  <c:v>42506</c:v>
                </c:pt>
                <c:pt idx="2592">
                  <c:v>42507</c:v>
                </c:pt>
                <c:pt idx="2593">
                  <c:v>42508</c:v>
                </c:pt>
                <c:pt idx="2594">
                  <c:v>42509</c:v>
                </c:pt>
                <c:pt idx="2595">
                  <c:v>42510</c:v>
                </c:pt>
                <c:pt idx="2596">
                  <c:v>42513</c:v>
                </c:pt>
                <c:pt idx="2597">
                  <c:v>42514</c:v>
                </c:pt>
                <c:pt idx="2598">
                  <c:v>42515</c:v>
                </c:pt>
                <c:pt idx="2599">
                  <c:v>42516</c:v>
                </c:pt>
                <c:pt idx="2600">
                  <c:v>42517</c:v>
                </c:pt>
                <c:pt idx="2601">
                  <c:v>42520</c:v>
                </c:pt>
                <c:pt idx="2602">
                  <c:v>42521</c:v>
                </c:pt>
                <c:pt idx="2603">
                  <c:v>42522</c:v>
                </c:pt>
                <c:pt idx="2604">
                  <c:v>42523</c:v>
                </c:pt>
                <c:pt idx="2605">
                  <c:v>42524</c:v>
                </c:pt>
                <c:pt idx="2606">
                  <c:v>42527</c:v>
                </c:pt>
                <c:pt idx="2607">
                  <c:v>42528</c:v>
                </c:pt>
                <c:pt idx="2608">
                  <c:v>42529</c:v>
                </c:pt>
                <c:pt idx="2609">
                  <c:v>42530</c:v>
                </c:pt>
                <c:pt idx="2610">
                  <c:v>42531</c:v>
                </c:pt>
              </c:numCache>
            </c:numRef>
          </c:cat>
          <c:val>
            <c:numRef>
              <c:f>Valutakurser!$C$2:$C$2612</c:f>
              <c:numCache>
                <c:formatCode>General</c:formatCode>
                <c:ptCount val="2611"/>
                <c:pt idx="0">
                  <c:v>7.8164999999999996</c:v>
                </c:pt>
                <c:pt idx="1">
                  <c:v>7.7880000000000003</c:v>
                </c:pt>
                <c:pt idx="2">
                  <c:v>7.8079999999999998</c:v>
                </c:pt>
                <c:pt idx="3">
                  <c:v>7.8369999999999997</c:v>
                </c:pt>
                <c:pt idx="4">
                  <c:v>7.8475000000000001</c:v>
                </c:pt>
                <c:pt idx="5">
                  <c:v>7.8605</c:v>
                </c:pt>
                <c:pt idx="6">
                  <c:v>7.8555000000000001</c:v>
                </c:pt>
                <c:pt idx="7">
                  <c:v>7.8979999999999997</c:v>
                </c:pt>
                <c:pt idx="8">
                  <c:v>7.9139999999999997</c:v>
                </c:pt>
                <c:pt idx="9">
                  <c:v>7.9710000000000001</c:v>
                </c:pt>
                <c:pt idx="10">
                  <c:v>7.9180000000000001</c:v>
                </c:pt>
                <c:pt idx="11">
                  <c:v>7.9284999999999997</c:v>
                </c:pt>
                <c:pt idx="12">
                  <c:v>7.9435000000000002</c:v>
                </c:pt>
                <c:pt idx="13">
                  <c:v>7.9035000000000002</c:v>
                </c:pt>
                <c:pt idx="14">
                  <c:v>7.8825000000000003</c:v>
                </c:pt>
                <c:pt idx="15">
                  <c:v>7.9359999999999999</c:v>
                </c:pt>
                <c:pt idx="16">
                  <c:v>7.98</c:v>
                </c:pt>
                <c:pt idx="17">
                  <c:v>7.97</c:v>
                </c:pt>
                <c:pt idx="18">
                  <c:v>7.9545000000000003</c:v>
                </c:pt>
                <c:pt idx="19">
                  <c:v>7.9390000000000001</c:v>
                </c:pt>
                <c:pt idx="20">
                  <c:v>7.9530000000000003</c:v>
                </c:pt>
                <c:pt idx="21">
                  <c:v>7.9859999999999998</c:v>
                </c:pt>
                <c:pt idx="22">
                  <c:v>7.9904999999999999</c:v>
                </c:pt>
                <c:pt idx="23">
                  <c:v>7.9474999999999998</c:v>
                </c:pt>
                <c:pt idx="24">
                  <c:v>7.9279999999999999</c:v>
                </c:pt>
                <c:pt idx="25">
                  <c:v>7.9154999999999998</c:v>
                </c:pt>
                <c:pt idx="26">
                  <c:v>7.9050000000000002</c:v>
                </c:pt>
                <c:pt idx="27">
                  <c:v>7.9295</c:v>
                </c:pt>
                <c:pt idx="28">
                  <c:v>7.9690000000000003</c:v>
                </c:pt>
                <c:pt idx="29">
                  <c:v>7.9320000000000004</c:v>
                </c:pt>
                <c:pt idx="30">
                  <c:v>7.9329999999999998</c:v>
                </c:pt>
                <c:pt idx="31">
                  <c:v>7.9539999999999997</c:v>
                </c:pt>
                <c:pt idx="32">
                  <c:v>7.94</c:v>
                </c:pt>
                <c:pt idx="33">
                  <c:v>7.9340000000000002</c:v>
                </c:pt>
                <c:pt idx="34">
                  <c:v>7.9065000000000003</c:v>
                </c:pt>
                <c:pt idx="35">
                  <c:v>7.8825000000000003</c:v>
                </c:pt>
                <c:pt idx="36">
                  <c:v>7.8615000000000004</c:v>
                </c:pt>
                <c:pt idx="37">
                  <c:v>7.8745000000000003</c:v>
                </c:pt>
                <c:pt idx="38">
                  <c:v>7.8745000000000003</c:v>
                </c:pt>
                <c:pt idx="39">
                  <c:v>7.8704999999999998</c:v>
                </c:pt>
                <c:pt idx="40">
                  <c:v>7.8834999999999997</c:v>
                </c:pt>
                <c:pt idx="41">
                  <c:v>7.8784999999999998</c:v>
                </c:pt>
                <c:pt idx="42">
                  <c:v>7.9095000000000004</c:v>
                </c:pt>
                <c:pt idx="43">
                  <c:v>7.9450000000000003</c:v>
                </c:pt>
                <c:pt idx="44">
                  <c:v>7.95</c:v>
                </c:pt>
                <c:pt idx="45">
                  <c:v>7.9565000000000001</c:v>
                </c:pt>
                <c:pt idx="46">
                  <c:v>7.9980000000000002</c:v>
                </c:pt>
                <c:pt idx="47">
                  <c:v>8.0289999999999999</c:v>
                </c:pt>
                <c:pt idx="48">
                  <c:v>8.016</c:v>
                </c:pt>
                <c:pt idx="49">
                  <c:v>8.0779999999999994</c:v>
                </c:pt>
                <c:pt idx="50">
                  <c:v>8.0719999999999992</c:v>
                </c:pt>
                <c:pt idx="51">
                  <c:v>8.048</c:v>
                </c:pt>
                <c:pt idx="52">
                  <c:v>8.0274999999999999</c:v>
                </c:pt>
                <c:pt idx="53">
                  <c:v>8.0429999999999993</c:v>
                </c:pt>
                <c:pt idx="54">
                  <c:v>8.0754999999999999</c:v>
                </c:pt>
                <c:pt idx="55">
                  <c:v>8.0655000000000001</c:v>
                </c:pt>
                <c:pt idx="56">
                  <c:v>8.0344999999999995</c:v>
                </c:pt>
                <c:pt idx="57">
                  <c:v>8.0425000000000004</c:v>
                </c:pt>
                <c:pt idx="58">
                  <c:v>8.0425000000000004</c:v>
                </c:pt>
                <c:pt idx="59">
                  <c:v>8.0794999999999995</c:v>
                </c:pt>
                <c:pt idx="60">
                  <c:v>8.1069999999999993</c:v>
                </c:pt>
                <c:pt idx="61">
                  <c:v>8.1259999999999994</c:v>
                </c:pt>
                <c:pt idx="62">
                  <c:v>8.1319999999999997</c:v>
                </c:pt>
                <c:pt idx="63">
                  <c:v>8.1464999999999996</c:v>
                </c:pt>
                <c:pt idx="64">
                  <c:v>8.1875</c:v>
                </c:pt>
                <c:pt idx="65">
                  <c:v>8.2185000000000006</c:v>
                </c:pt>
                <c:pt idx="66">
                  <c:v>8.3079999999999998</c:v>
                </c:pt>
                <c:pt idx="67">
                  <c:v>8.2949999999999999</c:v>
                </c:pt>
                <c:pt idx="68">
                  <c:v>8.3825000000000003</c:v>
                </c:pt>
                <c:pt idx="69">
                  <c:v>8.3320000000000007</c:v>
                </c:pt>
                <c:pt idx="70">
                  <c:v>8.2774999999999999</c:v>
                </c:pt>
                <c:pt idx="71">
                  <c:v>8.2829999999999995</c:v>
                </c:pt>
                <c:pt idx="72">
                  <c:v>8.2735000000000003</c:v>
                </c:pt>
                <c:pt idx="73">
                  <c:v>8.2789999999999999</c:v>
                </c:pt>
                <c:pt idx="74">
                  <c:v>8.2810000000000006</c:v>
                </c:pt>
                <c:pt idx="75">
                  <c:v>8.3454999999999995</c:v>
                </c:pt>
                <c:pt idx="76">
                  <c:v>8.3895</c:v>
                </c:pt>
                <c:pt idx="77">
                  <c:v>8.3134999999999994</c:v>
                </c:pt>
                <c:pt idx="78">
                  <c:v>8.2650000000000006</c:v>
                </c:pt>
                <c:pt idx="79">
                  <c:v>8.2230000000000008</c:v>
                </c:pt>
                <c:pt idx="80">
                  <c:v>8.2349999999999994</c:v>
                </c:pt>
                <c:pt idx="81">
                  <c:v>8.3424999999999994</c:v>
                </c:pt>
                <c:pt idx="82">
                  <c:v>8.3734999999999999</c:v>
                </c:pt>
                <c:pt idx="83">
                  <c:v>8.3994999999999997</c:v>
                </c:pt>
                <c:pt idx="84">
                  <c:v>8.3780000000000001</c:v>
                </c:pt>
                <c:pt idx="85">
                  <c:v>8.4314999999999998</c:v>
                </c:pt>
                <c:pt idx="86">
                  <c:v>8.42</c:v>
                </c:pt>
                <c:pt idx="87">
                  <c:v>8.3610000000000007</c:v>
                </c:pt>
                <c:pt idx="88">
                  <c:v>8.4179999999999993</c:v>
                </c:pt>
                <c:pt idx="89">
                  <c:v>8.4529999999999994</c:v>
                </c:pt>
                <c:pt idx="90">
                  <c:v>8.4284999999999997</c:v>
                </c:pt>
                <c:pt idx="91">
                  <c:v>8.4610000000000003</c:v>
                </c:pt>
                <c:pt idx="92">
                  <c:v>8.4710000000000001</c:v>
                </c:pt>
                <c:pt idx="93">
                  <c:v>8.4710000000000001</c:v>
                </c:pt>
                <c:pt idx="94">
                  <c:v>8.4760000000000009</c:v>
                </c:pt>
                <c:pt idx="95">
                  <c:v>8.4135000000000009</c:v>
                </c:pt>
                <c:pt idx="96">
                  <c:v>8.4260000000000002</c:v>
                </c:pt>
                <c:pt idx="97">
                  <c:v>8.3855000000000004</c:v>
                </c:pt>
                <c:pt idx="98">
                  <c:v>8.3379999999999992</c:v>
                </c:pt>
                <c:pt idx="99">
                  <c:v>8.2874999999999996</c:v>
                </c:pt>
                <c:pt idx="100">
                  <c:v>8.3109999999999999</c:v>
                </c:pt>
                <c:pt idx="101">
                  <c:v>8.3335000000000008</c:v>
                </c:pt>
                <c:pt idx="102">
                  <c:v>8.3320000000000007</c:v>
                </c:pt>
                <c:pt idx="103">
                  <c:v>8.3004999999999995</c:v>
                </c:pt>
                <c:pt idx="104">
                  <c:v>8.2430000000000003</c:v>
                </c:pt>
                <c:pt idx="105">
                  <c:v>8.2445000000000004</c:v>
                </c:pt>
                <c:pt idx="106">
                  <c:v>8.2509999999999994</c:v>
                </c:pt>
                <c:pt idx="107">
                  <c:v>8.2509999999999994</c:v>
                </c:pt>
                <c:pt idx="108">
                  <c:v>8.2430000000000003</c:v>
                </c:pt>
                <c:pt idx="109">
                  <c:v>8.2315000000000005</c:v>
                </c:pt>
                <c:pt idx="110">
                  <c:v>8.2004999999999999</c:v>
                </c:pt>
                <c:pt idx="111">
                  <c:v>8.1969999999999992</c:v>
                </c:pt>
                <c:pt idx="112">
                  <c:v>8.2119999999999997</c:v>
                </c:pt>
                <c:pt idx="113">
                  <c:v>8.2460000000000004</c:v>
                </c:pt>
                <c:pt idx="114">
                  <c:v>8.2225000000000001</c:v>
                </c:pt>
                <c:pt idx="115">
                  <c:v>8.2680000000000007</c:v>
                </c:pt>
                <c:pt idx="116">
                  <c:v>8.2620000000000005</c:v>
                </c:pt>
                <c:pt idx="117">
                  <c:v>8.266</c:v>
                </c:pt>
                <c:pt idx="118">
                  <c:v>8.2520000000000007</c:v>
                </c:pt>
                <c:pt idx="119">
                  <c:v>8.26</c:v>
                </c:pt>
                <c:pt idx="120">
                  <c:v>8.2624999999999993</c:v>
                </c:pt>
                <c:pt idx="121">
                  <c:v>8.2690000000000001</c:v>
                </c:pt>
                <c:pt idx="122">
                  <c:v>8.2810000000000006</c:v>
                </c:pt>
                <c:pt idx="123">
                  <c:v>8.2520000000000007</c:v>
                </c:pt>
                <c:pt idx="124">
                  <c:v>8.1660000000000004</c:v>
                </c:pt>
                <c:pt idx="125">
                  <c:v>8.1624999999999996</c:v>
                </c:pt>
                <c:pt idx="126">
                  <c:v>8.1564999999999994</c:v>
                </c:pt>
                <c:pt idx="127">
                  <c:v>8.1300000000000008</c:v>
                </c:pt>
                <c:pt idx="128">
                  <c:v>8.1349999999999998</c:v>
                </c:pt>
                <c:pt idx="129">
                  <c:v>8.0945</c:v>
                </c:pt>
                <c:pt idx="130">
                  <c:v>8.1180000000000003</c:v>
                </c:pt>
                <c:pt idx="131">
                  <c:v>8.1219999999999999</c:v>
                </c:pt>
                <c:pt idx="132">
                  <c:v>8.1319999999999997</c:v>
                </c:pt>
                <c:pt idx="133">
                  <c:v>8.1519999999999992</c:v>
                </c:pt>
                <c:pt idx="134">
                  <c:v>8.15</c:v>
                </c:pt>
                <c:pt idx="135">
                  <c:v>8.16</c:v>
                </c:pt>
                <c:pt idx="136">
                  <c:v>8.141</c:v>
                </c:pt>
                <c:pt idx="137">
                  <c:v>8.1639999999999997</c:v>
                </c:pt>
                <c:pt idx="138">
                  <c:v>8.1609999999999996</c:v>
                </c:pt>
                <c:pt idx="139">
                  <c:v>8.1329999999999991</c:v>
                </c:pt>
                <c:pt idx="140">
                  <c:v>8.1769999999999996</c:v>
                </c:pt>
                <c:pt idx="141">
                  <c:v>8.1769999999999996</c:v>
                </c:pt>
                <c:pt idx="142">
                  <c:v>8.1769999999999996</c:v>
                </c:pt>
                <c:pt idx="143">
                  <c:v>8.2279999999999998</c:v>
                </c:pt>
                <c:pt idx="144">
                  <c:v>8.2375000000000007</c:v>
                </c:pt>
                <c:pt idx="145">
                  <c:v>8.2379999999999995</c:v>
                </c:pt>
                <c:pt idx="146">
                  <c:v>8.2379999999999995</c:v>
                </c:pt>
                <c:pt idx="147">
                  <c:v>8.2080000000000002</c:v>
                </c:pt>
                <c:pt idx="148">
                  <c:v>8.2385000000000002</c:v>
                </c:pt>
                <c:pt idx="149">
                  <c:v>8.2729999999999997</c:v>
                </c:pt>
                <c:pt idx="150">
                  <c:v>8.2829999999999995</c:v>
                </c:pt>
                <c:pt idx="151">
                  <c:v>8.2639999999999993</c:v>
                </c:pt>
                <c:pt idx="152">
                  <c:v>8.2554999999999996</c:v>
                </c:pt>
                <c:pt idx="153">
                  <c:v>8.2985000000000007</c:v>
                </c:pt>
                <c:pt idx="154">
                  <c:v>8.3524999999999991</c:v>
                </c:pt>
                <c:pt idx="155">
                  <c:v>8.3435000000000006</c:v>
                </c:pt>
                <c:pt idx="156">
                  <c:v>8.3290000000000006</c:v>
                </c:pt>
                <c:pt idx="157">
                  <c:v>8.3140000000000001</c:v>
                </c:pt>
                <c:pt idx="158">
                  <c:v>8.3480000000000008</c:v>
                </c:pt>
                <c:pt idx="159">
                  <c:v>8.3640000000000008</c:v>
                </c:pt>
                <c:pt idx="160">
                  <c:v>8.3680000000000003</c:v>
                </c:pt>
                <c:pt idx="161">
                  <c:v>8.3674999999999997</c:v>
                </c:pt>
                <c:pt idx="162">
                  <c:v>8.35</c:v>
                </c:pt>
                <c:pt idx="163">
                  <c:v>8.2635000000000005</c:v>
                </c:pt>
                <c:pt idx="164">
                  <c:v>8.2119999999999997</c:v>
                </c:pt>
                <c:pt idx="165">
                  <c:v>8.1935000000000002</c:v>
                </c:pt>
                <c:pt idx="166">
                  <c:v>8.1750000000000007</c:v>
                </c:pt>
                <c:pt idx="167">
                  <c:v>8.1679999999999993</c:v>
                </c:pt>
                <c:pt idx="168">
                  <c:v>8.1479999999999997</c:v>
                </c:pt>
                <c:pt idx="169">
                  <c:v>8.1255000000000006</c:v>
                </c:pt>
                <c:pt idx="170">
                  <c:v>8.1355000000000004</c:v>
                </c:pt>
                <c:pt idx="171">
                  <c:v>8.1199999999999992</c:v>
                </c:pt>
                <c:pt idx="172">
                  <c:v>8.1120000000000001</c:v>
                </c:pt>
                <c:pt idx="173">
                  <c:v>8.1120000000000001</c:v>
                </c:pt>
                <c:pt idx="174">
                  <c:v>8.0954999999999995</c:v>
                </c:pt>
                <c:pt idx="175">
                  <c:v>8.1310000000000002</c:v>
                </c:pt>
                <c:pt idx="176">
                  <c:v>8.0954999999999995</c:v>
                </c:pt>
                <c:pt idx="177">
                  <c:v>8.1110000000000007</c:v>
                </c:pt>
                <c:pt idx="178">
                  <c:v>8.0890000000000004</c:v>
                </c:pt>
                <c:pt idx="179">
                  <c:v>8.0824999999999996</c:v>
                </c:pt>
                <c:pt idx="180">
                  <c:v>8.0444999999999993</c:v>
                </c:pt>
                <c:pt idx="181">
                  <c:v>8.0440000000000005</c:v>
                </c:pt>
                <c:pt idx="182">
                  <c:v>8.0414999999999992</c:v>
                </c:pt>
                <c:pt idx="183">
                  <c:v>8.0625</c:v>
                </c:pt>
                <c:pt idx="184">
                  <c:v>8.0634999999999994</c:v>
                </c:pt>
                <c:pt idx="185">
                  <c:v>8.0660000000000007</c:v>
                </c:pt>
                <c:pt idx="186">
                  <c:v>8.0630000000000006</c:v>
                </c:pt>
                <c:pt idx="187">
                  <c:v>8.0589999999999993</c:v>
                </c:pt>
                <c:pt idx="188">
                  <c:v>8.1199999999999992</c:v>
                </c:pt>
                <c:pt idx="189">
                  <c:v>8.109</c:v>
                </c:pt>
                <c:pt idx="190">
                  <c:v>8.1159999999999997</c:v>
                </c:pt>
                <c:pt idx="191">
                  <c:v>8.1829999999999998</c:v>
                </c:pt>
                <c:pt idx="192">
                  <c:v>8.1615000000000002</c:v>
                </c:pt>
                <c:pt idx="193">
                  <c:v>8.1475000000000009</c:v>
                </c:pt>
                <c:pt idx="194">
                  <c:v>8.1530000000000005</c:v>
                </c:pt>
                <c:pt idx="195">
                  <c:v>8.1120000000000001</c:v>
                </c:pt>
                <c:pt idx="196">
                  <c:v>8.1219999999999999</c:v>
                </c:pt>
                <c:pt idx="197">
                  <c:v>8.0945</c:v>
                </c:pt>
                <c:pt idx="198">
                  <c:v>8.1225000000000005</c:v>
                </c:pt>
                <c:pt idx="199">
                  <c:v>8.0869999999999997</c:v>
                </c:pt>
                <c:pt idx="200">
                  <c:v>8.1395</c:v>
                </c:pt>
                <c:pt idx="201">
                  <c:v>8.1479999999999997</c:v>
                </c:pt>
                <c:pt idx="202">
                  <c:v>8.1649999999999991</c:v>
                </c:pt>
                <c:pt idx="203">
                  <c:v>8.1950000000000003</c:v>
                </c:pt>
                <c:pt idx="204">
                  <c:v>8.1679999999999993</c:v>
                </c:pt>
                <c:pt idx="205">
                  <c:v>8.1150000000000002</c:v>
                </c:pt>
                <c:pt idx="206">
                  <c:v>8.1270000000000007</c:v>
                </c:pt>
                <c:pt idx="207">
                  <c:v>8.1270000000000007</c:v>
                </c:pt>
                <c:pt idx="208">
                  <c:v>8.1334999999999997</c:v>
                </c:pt>
                <c:pt idx="209">
                  <c:v>8.1020000000000003</c:v>
                </c:pt>
                <c:pt idx="210">
                  <c:v>8.1189999999999998</c:v>
                </c:pt>
                <c:pt idx="211">
                  <c:v>8.1585000000000001</c:v>
                </c:pt>
                <c:pt idx="212">
                  <c:v>8.17</c:v>
                </c:pt>
                <c:pt idx="213">
                  <c:v>8.1769999999999996</c:v>
                </c:pt>
                <c:pt idx="214">
                  <c:v>8.1769999999999996</c:v>
                </c:pt>
                <c:pt idx="215">
                  <c:v>8.1769999999999996</c:v>
                </c:pt>
                <c:pt idx="216">
                  <c:v>8.1769999999999996</c:v>
                </c:pt>
                <c:pt idx="217">
                  <c:v>8.1059999999999999</c:v>
                </c:pt>
                <c:pt idx="218">
                  <c:v>8.093</c:v>
                </c:pt>
                <c:pt idx="219">
                  <c:v>8.0884999999999998</c:v>
                </c:pt>
                <c:pt idx="220">
                  <c:v>8.0984999999999996</c:v>
                </c:pt>
                <c:pt idx="221">
                  <c:v>8.0924999999999994</c:v>
                </c:pt>
                <c:pt idx="222">
                  <c:v>8.0790000000000006</c:v>
                </c:pt>
                <c:pt idx="223">
                  <c:v>8.11</c:v>
                </c:pt>
                <c:pt idx="224">
                  <c:v>8.1074999999999999</c:v>
                </c:pt>
                <c:pt idx="225">
                  <c:v>8.1074999999999999</c:v>
                </c:pt>
                <c:pt idx="226">
                  <c:v>8.1069999999999993</c:v>
                </c:pt>
                <c:pt idx="227">
                  <c:v>8.1029999999999998</c:v>
                </c:pt>
                <c:pt idx="228">
                  <c:v>8.1639999999999997</c:v>
                </c:pt>
                <c:pt idx="229">
                  <c:v>8.1184999999999992</c:v>
                </c:pt>
                <c:pt idx="230">
                  <c:v>8.1379999999999999</c:v>
                </c:pt>
                <c:pt idx="231">
                  <c:v>8.1265000000000001</c:v>
                </c:pt>
                <c:pt idx="232">
                  <c:v>8.1265000000000001</c:v>
                </c:pt>
                <c:pt idx="233">
                  <c:v>8.1265000000000001</c:v>
                </c:pt>
                <c:pt idx="234">
                  <c:v>8.1219999999999999</c:v>
                </c:pt>
                <c:pt idx="235">
                  <c:v>8.1280000000000001</c:v>
                </c:pt>
                <c:pt idx="236">
                  <c:v>8.1219999999999999</c:v>
                </c:pt>
                <c:pt idx="237">
                  <c:v>8.1359999999999992</c:v>
                </c:pt>
                <c:pt idx="238">
                  <c:v>8.1340000000000003</c:v>
                </c:pt>
                <c:pt idx="239">
                  <c:v>8.1590000000000007</c:v>
                </c:pt>
                <c:pt idx="240">
                  <c:v>8.1769999999999996</c:v>
                </c:pt>
                <c:pt idx="241">
                  <c:v>8.1984999999999992</c:v>
                </c:pt>
                <c:pt idx="242">
                  <c:v>8.1935000000000002</c:v>
                </c:pt>
                <c:pt idx="243">
                  <c:v>8.1724999999999994</c:v>
                </c:pt>
                <c:pt idx="244">
                  <c:v>8.1724999999999994</c:v>
                </c:pt>
                <c:pt idx="245">
                  <c:v>8.1750000000000007</c:v>
                </c:pt>
                <c:pt idx="246">
                  <c:v>8.1669999999999998</c:v>
                </c:pt>
                <c:pt idx="247">
                  <c:v>8.1325000000000003</c:v>
                </c:pt>
                <c:pt idx="248">
                  <c:v>8.1210000000000004</c:v>
                </c:pt>
                <c:pt idx="249">
                  <c:v>8.1054999999999993</c:v>
                </c:pt>
                <c:pt idx="250">
                  <c:v>8.0945</c:v>
                </c:pt>
                <c:pt idx="251">
                  <c:v>8.0945</c:v>
                </c:pt>
                <c:pt idx="252">
                  <c:v>8.0990000000000002</c:v>
                </c:pt>
                <c:pt idx="253">
                  <c:v>8.1174999999999997</c:v>
                </c:pt>
                <c:pt idx="254">
                  <c:v>8.1195000000000004</c:v>
                </c:pt>
                <c:pt idx="255">
                  <c:v>8.1110000000000007</c:v>
                </c:pt>
                <c:pt idx="256">
                  <c:v>8.1084999999999994</c:v>
                </c:pt>
                <c:pt idx="257">
                  <c:v>8.0839999999999996</c:v>
                </c:pt>
                <c:pt idx="258">
                  <c:v>8.08</c:v>
                </c:pt>
                <c:pt idx="259">
                  <c:v>8.0820000000000007</c:v>
                </c:pt>
                <c:pt idx="260">
                  <c:v>8.1005000000000003</c:v>
                </c:pt>
                <c:pt idx="261">
                  <c:v>8.1195000000000004</c:v>
                </c:pt>
                <c:pt idx="262">
                  <c:v>8.1114999999999995</c:v>
                </c:pt>
                <c:pt idx="263">
                  <c:v>8.1010000000000009</c:v>
                </c:pt>
                <c:pt idx="264">
                  <c:v>8.1074999999999999</c:v>
                </c:pt>
                <c:pt idx="265">
                  <c:v>8.0935000000000006</c:v>
                </c:pt>
                <c:pt idx="266">
                  <c:v>8.0749999999999993</c:v>
                </c:pt>
                <c:pt idx="267">
                  <c:v>8.0790000000000006</c:v>
                </c:pt>
                <c:pt idx="268">
                  <c:v>8.0525000000000002</c:v>
                </c:pt>
                <c:pt idx="269">
                  <c:v>8.0344999999999995</c:v>
                </c:pt>
                <c:pt idx="270">
                  <c:v>7.9870000000000001</c:v>
                </c:pt>
                <c:pt idx="271">
                  <c:v>8.0039999999999996</c:v>
                </c:pt>
                <c:pt idx="272">
                  <c:v>8.01</c:v>
                </c:pt>
                <c:pt idx="273">
                  <c:v>7.9725000000000001</c:v>
                </c:pt>
                <c:pt idx="274">
                  <c:v>7.952</c:v>
                </c:pt>
                <c:pt idx="275">
                  <c:v>7.9725000000000001</c:v>
                </c:pt>
                <c:pt idx="276">
                  <c:v>7.9690000000000003</c:v>
                </c:pt>
                <c:pt idx="277">
                  <c:v>7.9379999999999997</c:v>
                </c:pt>
                <c:pt idx="278">
                  <c:v>7.9364999999999997</c:v>
                </c:pt>
                <c:pt idx="279">
                  <c:v>7.9240000000000004</c:v>
                </c:pt>
                <c:pt idx="280">
                  <c:v>7.9124999999999996</c:v>
                </c:pt>
                <c:pt idx="281">
                  <c:v>7.9130000000000003</c:v>
                </c:pt>
                <c:pt idx="282">
                  <c:v>7.9660000000000002</c:v>
                </c:pt>
                <c:pt idx="283">
                  <c:v>7.9654999999999996</c:v>
                </c:pt>
                <c:pt idx="284">
                  <c:v>7.9325000000000001</c:v>
                </c:pt>
                <c:pt idx="285">
                  <c:v>7.9130000000000003</c:v>
                </c:pt>
                <c:pt idx="286">
                  <c:v>7.9024999999999999</c:v>
                </c:pt>
                <c:pt idx="287">
                  <c:v>7.8845000000000001</c:v>
                </c:pt>
                <c:pt idx="288">
                  <c:v>7.9225000000000003</c:v>
                </c:pt>
                <c:pt idx="289">
                  <c:v>7.9035000000000002</c:v>
                </c:pt>
                <c:pt idx="290">
                  <c:v>7.9020000000000001</c:v>
                </c:pt>
                <c:pt idx="291">
                  <c:v>7.9119999999999999</c:v>
                </c:pt>
                <c:pt idx="292">
                  <c:v>7.9135</c:v>
                </c:pt>
                <c:pt idx="293">
                  <c:v>7.9509999999999996</c:v>
                </c:pt>
                <c:pt idx="294">
                  <c:v>7.976</c:v>
                </c:pt>
                <c:pt idx="295">
                  <c:v>8.0399999999999991</c:v>
                </c:pt>
                <c:pt idx="296">
                  <c:v>8</c:v>
                </c:pt>
                <c:pt idx="297">
                  <c:v>7.9595000000000002</c:v>
                </c:pt>
                <c:pt idx="298">
                  <c:v>7.9930000000000003</c:v>
                </c:pt>
                <c:pt idx="299">
                  <c:v>7.9634999999999998</c:v>
                </c:pt>
                <c:pt idx="300">
                  <c:v>7.9305000000000003</c:v>
                </c:pt>
                <c:pt idx="301">
                  <c:v>7.9424999999999999</c:v>
                </c:pt>
                <c:pt idx="302">
                  <c:v>7.9764999999999997</c:v>
                </c:pt>
                <c:pt idx="303">
                  <c:v>7.9625000000000004</c:v>
                </c:pt>
                <c:pt idx="304">
                  <c:v>7.9420000000000002</c:v>
                </c:pt>
                <c:pt idx="305">
                  <c:v>7.9984999999999999</c:v>
                </c:pt>
                <c:pt idx="306">
                  <c:v>7.9844999999999997</c:v>
                </c:pt>
                <c:pt idx="307">
                  <c:v>7.9749999999999996</c:v>
                </c:pt>
                <c:pt idx="308">
                  <c:v>7.9909999999999997</c:v>
                </c:pt>
                <c:pt idx="309">
                  <c:v>8.0350000000000001</c:v>
                </c:pt>
                <c:pt idx="310">
                  <c:v>8.0374999999999996</c:v>
                </c:pt>
                <c:pt idx="311">
                  <c:v>7.9909999999999997</c:v>
                </c:pt>
                <c:pt idx="312">
                  <c:v>7.9984999999999999</c:v>
                </c:pt>
                <c:pt idx="313">
                  <c:v>7.992</c:v>
                </c:pt>
                <c:pt idx="314">
                  <c:v>7.9645000000000001</c:v>
                </c:pt>
                <c:pt idx="315">
                  <c:v>7.9539999999999997</c:v>
                </c:pt>
                <c:pt idx="316">
                  <c:v>7.9515000000000002</c:v>
                </c:pt>
                <c:pt idx="317">
                  <c:v>7.9474999999999998</c:v>
                </c:pt>
                <c:pt idx="318">
                  <c:v>7.9565000000000001</c:v>
                </c:pt>
                <c:pt idx="319">
                  <c:v>7.9589999999999996</c:v>
                </c:pt>
                <c:pt idx="320">
                  <c:v>7.944</c:v>
                </c:pt>
                <c:pt idx="321">
                  <c:v>7.9314999999999998</c:v>
                </c:pt>
                <c:pt idx="322">
                  <c:v>7.9290000000000003</c:v>
                </c:pt>
                <c:pt idx="323">
                  <c:v>7.9104999999999999</c:v>
                </c:pt>
                <c:pt idx="324">
                  <c:v>7.9074999999999998</c:v>
                </c:pt>
                <c:pt idx="325">
                  <c:v>7.9085000000000001</c:v>
                </c:pt>
                <c:pt idx="326">
                  <c:v>7.8959999999999999</c:v>
                </c:pt>
                <c:pt idx="327">
                  <c:v>7.8514999999999997</c:v>
                </c:pt>
                <c:pt idx="328">
                  <c:v>7.8324999999999996</c:v>
                </c:pt>
                <c:pt idx="329">
                  <c:v>7.8345000000000002</c:v>
                </c:pt>
                <c:pt idx="330">
                  <c:v>7.8274999999999997</c:v>
                </c:pt>
                <c:pt idx="331">
                  <c:v>7.8019999999999996</c:v>
                </c:pt>
                <c:pt idx="332">
                  <c:v>7.8070000000000004</c:v>
                </c:pt>
                <c:pt idx="333">
                  <c:v>7.7774999999999999</c:v>
                </c:pt>
                <c:pt idx="334">
                  <c:v>7.7815000000000003</c:v>
                </c:pt>
                <c:pt idx="335">
                  <c:v>7.7865000000000002</c:v>
                </c:pt>
                <c:pt idx="336">
                  <c:v>7.7830000000000004</c:v>
                </c:pt>
                <c:pt idx="337">
                  <c:v>7.806</c:v>
                </c:pt>
                <c:pt idx="338">
                  <c:v>7.7709999999999999</c:v>
                </c:pt>
                <c:pt idx="339">
                  <c:v>7.75</c:v>
                </c:pt>
                <c:pt idx="340">
                  <c:v>7.7184999999999997</c:v>
                </c:pt>
                <c:pt idx="341">
                  <c:v>7.6875</c:v>
                </c:pt>
                <c:pt idx="342">
                  <c:v>7.6965000000000003</c:v>
                </c:pt>
                <c:pt idx="343">
                  <c:v>7.6989999999999998</c:v>
                </c:pt>
                <c:pt idx="344">
                  <c:v>7.6929999999999996</c:v>
                </c:pt>
                <c:pt idx="345">
                  <c:v>7.6529999999999996</c:v>
                </c:pt>
                <c:pt idx="346">
                  <c:v>7.67</c:v>
                </c:pt>
                <c:pt idx="347">
                  <c:v>7.7054999999999998</c:v>
                </c:pt>
                <c:pt idx="348">
                  <c:v>7.6970000000000001</c:v>
                </c:pt>
                <c:pt idx="349">
                  <c:v>7.6814999999999998</c:v>
                </c:pt>
                <c:pt idx="350">
                  <c:v>7.649</c:v>
                </c:pt>
                <c:pt idx="351">
                  <c:v>7.6609999999999996</c:v>
                </c:pt>
                <c:pt idx="352">
                  <c:v>7.6660000000000004</c:v>
                </c:pt>
                <c:pt idx="353">
                  <c:v>7.6719999999999997</c:v>
                </c:pt>
                <c:pt idx="354">
                  <c:v>7.6704999999999997</c:v>
                </c:pt>
                <c:pt idx="355">
                  <c:v>7.6715</c:v>
                </c:pt>
                <c:pt idx="356">
                  <c:v>7.7335000000000003</c:v>
                </c:pt>
                <c:pt idx="357">
                  <c:v>7.69</c:v>
                </c:pt>
                <c:pt idx="358">
                  <c:v>7.7454999999999998</c:v>
                </c:pt>
                <c:pt idx="359">
                  <c:v>7.73</c:v>
                </c:pt>
                <c:pt idx="360">
                  <c:v>7.7095000000000002</c:v>
                </c:pt>
                <c:pt idx="361">
                  <c:v>7.7220000000000004</c:v>
                </c:pt>
                <c:pt idx="362">
                  <c:v>7.7210000000000001</c:v>
                </c:pt>
                <c:pt idx="363">
                  <c:v>7.7910000000000004</c:v>
                </c:pt>
                <c:pt idx="364">
                  <c:v>7.8295000000000003</c:v>
                </c:pt>
                <c:pt idx="365">
                  <c:v>7.843</c:v>
                </c:pt>
                <c:pt idx="366">
                  <c:v>7.8155000000000001</c:v>
                </c:pt>
                <c:pt idx="367">
                  <c:v>7.78</c:v>
                </c:pt>
                <c:pt idx="368">
                  <c:v>7.766</c:v>
                </c:pt>
                <c:pt idx="369">
                  <c:v>7.7409999999999997</c:v>
                </c:pt>
                <c:pt idx="370">
                  <c:v>7.8114999999999997</c:v>
                </c:pt>
                <c:pt idx="371">
                  <c:v>7.8739999999999997</c:v>
                </c:pt>
                <c:pt idx="372">
                  <c:v>7.9089999999999998</c:v>
                </c:pt>
                <c:pt idx="373">
                  <c:v>7.9275000000000002</c:v>
                </c:pt>
                <c:pt idx="374">
                  <c:v>7.9935</c:v>
                </c:pt>
                <c:pt idx="375">
                  <c:v>8.0314999999999994</c:v>
                </c:pt>
                <c:pt idx="376">
                  <c:v>8.0779999999999994</c:v>
                </c:pt>
                <c:pt idx="377">
                  <c:v>7.9950000000000001</c:v>
                </c:pt>
                <c:pt idx="378">
                  <c:v>8.0414999999999992</c:v>
                </c:pt>
                <c:pt idx="379">
                  <c:v>8.0254999999999992</c:v>
                </c:pt>
                <c:pt idx="380">
                  <c:v>8.0485000000000007</c:v>
                </c:pt>
                <c:pt idx="381">
                  <c:v>8.0374999999999996</c:v>
                </c:pt>
                <c:pt idx="382">
                  <c:v>8.08</c:v>
                </c:pt>
                <c:pt idx="383">
                  <c:v>8.1074999999999999</c:v>
                </c:pt>
                <c:pt idx="384">
                  <c:v>8.0924999999999994</c:v>
                </c:pt>
                <c:pt idx="385">
                  <c:v>8.1140000000000008</c:v>
                </c:pt>
                <c:pt idx="386">
                  <c:v>8.1020000000000003</c:v>
                </c:pt>
                <c:pt idx="387">
                  <c:v>8.109</c:v>
                </c:pt>
                <c:pt idx="388">
                  <c:v>8.07</c:v>
                </c:pt>
                <c:pt idx="389">
                  <c:v>8.0459999999999994</c:v>
                </c:pt>
                <c:pt idx="390">
                  <c:v>8.0169999999999995</c:v>
                </c:pt>
                <c:pt idx="391">
                  <c:v>7.992</c:v>
                </c:pt>
                <c:pt idx="392">
                  <c:v>7.9974999999999996</c:v>
                </c:pt>
                <c:pt idx="393">
                  <c:v>7.9565000000000001</c:v>
                </c:pt>
                <c:pt idx="394">
                  <c:v>7.9320000000000004</c:v>
                </c:pt>
                <c:pt idx="395">
                  <c:v>7.9749999999999996</c:v>
                </c:pt>
                <c:pt idx="396">
                  <c:v>7.9779999999999998</c:v>
                </c:pt>
                <c:pt idx="397">
                  <c:v>8.0259999999999998</c:v>
                </c:pt>
                <c:pt idx="398">
                  <c:v>8.0385000000000009</c:v>
                </c:pt>
                <c:pt idx="399">
                  <c:v>8.0299999999999994</c:v>
                </c:pt>
                <c:pt idx="400">
                  <c:v>8.0340000000000007</c:v>
                </c:pt>
                <c:pt idx="401">
                  <c:v>8.0340000000000007</c:v>
                </c:pt>
                <c:pt idx="402">
                  <c:v>8.0340000000000007</c:v>
                </c:pt>
                <c:pt idx="403">
                  <c:v>8.0340000000000007</c:v>
                </c:pt>
                <c:pt idx="404">
                  <c:v>7.9954999999999998</c:v>
                </c:pt>
                <c:pt idx="405">
                  <c:v>7.9740000000000002</c:v>
                </c:pt>
                <c:pt idx="406">
                  <c:v>7.9610000000000003</c:v>
                </c:pt>
                <c:pt idx="407">
                  <c:v>7.9610000000000003</c:v>
                </c:pt>
                <c:pt idx="408">
                  <c:v>7.9855</c:v>
                </c:pt>
                <c:pt idx="409">
                  <c:v>7.9249999999999998</c:v>
                </c:pt>
                <c:pt idx="410">
                  <c:v>7.8650000000000002</c:v>
                </c:pt>
                <c:pt idx="411">
                  <c:v>7.8685</c:v>
                </c:pt>
                <c:pt idx="412">
                  <c:v>7.8895</c:v>
                </c:pt>
                <c:pt idx="413">
                  <c:v>7.891</c:v>
                </c:pt>
                <c:pt idx="414">
                  <c:v>7.8390000000000004</c:v>
                </c:pt>
                <c:pt idx="415">
                  <c:v>7.8185000000000002</c:v>
                </c:pt>
                <c:pt idx="416">
                  <c:v>7.8274999999999997</c:v>
                </c:pt>
                <c:pt idx="417">
                  <c:v>7.8330000000000002</c:v>
                </c:pt>
                <c:pt idx="418">
                  <c:v>7.9420000000000002</c:v>
                </c:pt>
                <c:pt idx="419">
                  <c:v>7.9539999999999997</c:v>
                </c:pt>
                <c:pt idx="420">
                  <c:v>7.9915000000000003</c:v>
                </c:pt>
                <c:pt idx="421">
                  <c:v>8.0265000000000004</c:v>
                </c:pt>
                <c:pt idx="422">
                  <c:v>8.0440000000000005</c:v>
                </c:pt>
                <c:pt idx="423">
                  <c:v>8.0630000000000006</c:v>
                </c:pt>
                <c:pt idx="424">
                  <c:v>8.0359999999999996</c:v>
                </c:pt>
                <c:pt idx="425">
                  <c:v>8.0239999999999991</c:v>
                </c:pt>
                <c:pt idx="426">
                  <c:v>8.0655000000000001</c:v>
                </c:pt>
                <c:pt idx="427">
                  <c:v>8.0350000000000001</c:v>
                </c:pt>
                <c:pt idx="428">
                  <c:v>8.0449999999999999</c:v>
                </c:pt>
                <c:pt idx="429">
                  <c:v>8.0760000000000005</c:v>
                </c:pt>
                <c:pt idx="430">
                  <c:v>8.0265000000000004</c:v>
                </c:pt>
                <c:pt idx="431">
                  <c:v>8.0289999999999999</c:v>
                </c:pt>
                <c:pt idx="432">
                  <c:v>8.0094999999999992</c:v>
                </c:pt>
                <c:pt idx="433">
                  <c:v>8.0555000000000003</c:v>
                </c:pt>
                <c:pt idx="434">
                  <c:v>8.07</c:v>
                </c:pt>
                <c:pt idx="435">
                  <c:v>8.0244999999999997</c:v>
                </c:pt>
                <c:pt idx="436">
                  <c:v>8.0265000000000004</c:v>
                </c:pt>
                <c:pt idx="437">
                  <c:v>8.0030000000000001</c:v>
                </c:pt>
                <c:pt idx="438">
                  <c:v>7.9829999999999997</c:v>
                </c:pt>
                <c:pt idx="439">
                  <c:v>7.9509999999999996</c:v>
                </c:pt>
                <c:pt idx="440">
                  <c:v>7.9255000000000004</c:v>
                </c:pt>
                <c:pt idx="441">
                  <c:v>7.915</c:v>
                </c:pt>
                <c:pt idx="442">
                  <c:v>7.8605</c:v>
                </c:pt>
                <c:pt idx="443">
                  <c:v>7.8769999999999998</c:v>
                </c:pt>
                <c:pt idx="444">
                  <c:v>7.8615000000000004</c:v>
                </c:pt>
                <c:pt idx="445">
                  <c:v>7.8895</c:v>
                </c:pt>
                <c:pt idx="446">
                  <c:v>7.8810000000000002</c:v>
                </c:pt>
                <c:pt idx="447">
                  <c:v>7.8845000000000001</c:v>
                </c:pt>
                <c:pt idx="448">
                  <c:v>7.8540000000000001</c:v>
                </c:pt>
                <c:pt idx="449">
                  <c:v>7.8665000000000003</c:v>
                </c:pt>
                <c:pt idx="450">
                  <c:v>7.9139999999999997</c:v>
                </c:pt>
                <c:pt idx="451">
                  <c:v>7.9249999999999998</c:v>
                </c:pt>
                <c:pt idx="452">
                  <c:v>7.8535000000000004</c:v>
                </c:pt>
                <c:pt idx="453">
                  <c:v>7.8564999999999996</c:v>
                </c:pt>
                <c:pt idx="454">
                  <c:v>7.8339999999999996</c:v>
                </c:pt>
                <c:pt idx="455">
                  <c:v>7.9145000000000003</c:v>
                </c:pt>
                <c:pt idx="456">
                  <c:v>7.8855000000000004</c:v>
                </c:pt>
                <c:pt idx="457">
                  <c:v>7.8780000000000001</c:v>
                </c:pt>
                <c:pt idx="458">
                  <c:v>7.8905000000000003</c:v>
                </c:pt>
                <c:pt idx="459">
                  <c:v>7.9005000000000001</c:v>
                </c:pt>
                <c:pt idx="460">
                  <c:v>7.9885000000000002</c:v>
                </c:pt>
                <c:pt idx="461">
                  <c:v>8.0570000000000004</c:v>
                </c:pt>
                <c:pt idx="462">
                  <c:v>8.0675000000000008</c:v>
                </c:pt>
                <c:pt idx="463">
                  <c:v>8.0325000000000006</c:v>
                </c:pt>
                <c:pt idx="464">
                  <c:v>8.0325000000000006</c:v>
                </c:pt>
                <c:pt idx="465">
                  <c:v>8.0325000000000006</c:v>
                </c:pt>
                <c:pt idx="466">
                  <c:v>8.0325000000000006</c:v>
                </c:pt>
                <c:pt idx="467">
                  <c:v>8.0864999999999991</c:v>
                </c:pt>
                <c:pt idx="468">
                  <c:v>8.0474999999999994</c:v>
                </c:pt>
                <c:pt idx="469">
                  <c:v>8.0169999999999995</c:v>
                </c:pt>
                <c:pt idx="470">
                  <c:v>8.0474999999999994</c:v>
                </c:pt>
                <c:pt idx="471">
                  <c:v>8.0510000000000002</c:v>
                </c:pt>
                <c:pt idx="472">
                  <c:v>8.0719999999999992</c:v>
                </c:pt>
                <c:pt idx="473">
                  <c:v>8.0649999999999995</c:v>
                </c:pt>
                <c:pt idx="474">
                  <c:v>8.0030000000000001</c:v>
                </c:pt>
                <c:pt idx="475">
                  <c:v>7.9980000000000002</c:v>
                </c:pt>
                <c:pt idx="476">
                  <c:v>7.9684999999999997</c:v>
                </c:pt>
                <c:pt idx="477">
                  <c:v>7.9565000000000001</c:v>
                </c:pt>
                <c:pt idx="478">
                  <c:v>7.9409999999999998</c:v>
                </c:pt>
                <c:pt idx="479">
                  <c:v>7.9269999999999996</c:v>
                </c:pt>
                <c:pt idx="480">
                  <c:v>7.9414999999999996</c:v>
                </c:pt>
                <c:pt idx="481">
                  <c:v>7.9444999999999997</c:v>
                </c:pt>
                <c:pt idx="482">
                  <c:v>7.9104999999999999</c:v>
                </c:pt>
                <c:pt idx="483">
                  <c:v>7.8985000000000003</c:v>
                </c:pt>
                <c:pt idx="484">
                  <c:v>7.9104999999999999</c:v>
                </c:pt>
                <c:pt idx="485">
                  <c:v>7.9509999999999996</c:v>
                </c:pt>
                <c:pt idx="486">
                  <c:v>7.9444999999999997</c:v>
                </c:pt>
                <c:pt idx="487">
                  <c:v>7.923</c:v>
                </c:pt>
                <c:pt idx="488">
                  <c:v>7.9249999999999998</c:v>
                </c:pt>
                <c:pt idx="489">
                  <c:v>7.9595000000000002</c:v>
                </c:pt>
                <c:pt idx="490">
                  <c:v>8.0239999999999991</c:v>
                </c:pt>
                <c:pt idx="491">
                  <c:v>7.9654999999999996</c:v>
                </c:pt>
                <c:pt idx="492">
                  <c:v>7.98</c:v>
                </c:pt>
                <c:pt idx="493">
                  <c:v>7.9740000000000002</c:v>
                </c:pt>
                <c:pt idx="494">
                  <c:v>7.9740000000000002</c:v>
                </c:pt>
                <c:pt idx="495">
                  <c:v>7.9260000000000002</c:v>
                </c:pt>
                <c:pt idx="496">
                  <c:v>7.915</c:v>
                </c:pt>
                <c:pt idx="497">
                  <c:v>7.8689999999999998</c:v>
                </c:pt>
                <c:pt idx="498">
                  <c:v>7.8544999999999998</c:v>
                </c:pt>
                <c:pt idx="499">
                  <c:v>7.8739999999999997</c:v>
                </c:pt>
                <c:pt idx="500">
                  <c:v>7.8440000000000003</c:v>
                </c:pt>
                <c:pt idx="501">
                  <c:v>7.8440000000000003</c:v>
                </c:pt>
                <c:pt idx="502">
                  <c:v>7.8460000000000001</c:v>
                </c:pt>
                <c:pt idx="503">
                  <c:v>7.8440000000000003</c:v>
                </c:pt>
                <c:pt idx="504">
                  <c:v>7.859</c:v>
                </c:pt>
                <c:pt idx="505">
                  <c:v>7.8559999999999999</c:v>
                </c:pt>
                <c:pt idx="506">
                  <c:v>7.7885</c:v>
                </c:pt>
                <c:pt idx="507">
                  <c:v>7.819</c:v>
                </c:pt>
                <c:pt idx="508">
                  <c:v>7.8550000000000004</c:v>
                </c:pt>
                <c:pt idx="509">
                  <c:v>7.8544999999999998</c:v>
                </c:pt>
                <c:pt idx="510">
                  <c:v>7.9009999999999998</c:v>
                </c:pt>
                <c:pt idx="511">
                  <c:v>7.8895</c:v>
                </c:pt>
                <c:pt idx="512">
                  <c:v>7.8760000000000003</c:v>
                </c:pt>
                <c:pt idx="513">
                  <c:v>7.8654999999999999</c:v>
                </c:pt>
                <c:pt idx="514">
                  <c:v>7.8760000000000003</c:v>
                </c:pt>
                <c:pt idx="515">
                  <c:v>7.9080000000000004</c:v>
                </c:pt>
                <c:pt idx="516">
                  <c:v>7.9424999999999999</c:v>
                </c:pt>
                <c:pt idx="517">
                  <c:v>7.9615</c:v>
                </c:pt>
                <c:pt idx="518">
                  <c:v>7.9755000000000003</c:v>
                </c:pt>
                <c:pt idx="519">
                  <c:v>7.968</c:v>
                </c:pt>
                <c:pt idx="520">
                  <c:v>7.9414999999999996</c:v>
                </c:pt>
                <c:pt idx="521">
                  <c:v>7.9370000000000003</c:v>
                </c:pt>
                <c:pt idx="522">
                  <c:v>7.9690000000000003</c:v>
                </c:pt>
                <c:pt idx="523">
                  <c:v>7.99</c:v>
                </c:pt>
                <c:pt idx="524">
                  <c:v>8.0374999999999996</c:v>
                </c:pt>
                <c:pt idx="525">
                  <c:v>8.0374999999999996</c:v>
                </c:pt>
                <c:pt idx="526">
                  <c:v>8.0310000000000006</c:v>
                </c:pt>
                <c:pt idx="527">
                  <c:v>8.0235000000000003</c:v>
                </c:pt>
                <c:pt idx="528">
                  <c:v>8.0404999999999998</c:v>
                </c:pt>
                <c:pt idx="529">
                  <c:v>8.0365000000000002</c:v>
                </c:pt>
                <c:pt idx="530">
                  <c:v>8.0434999999999999</c:v>
                </c:pt>
                <c:pt idx="531">
                  <c:v>8.0129999999999999</c:v>
                </c:pt>
                <c:pt idx="532">
                  <c:v>7.9744999999999999</c:v>
                </c:pt>
                <c:pt idx="533">
                  <c:v>7.9405000000000001</c:v>
                </c:pt>
                <c:pt idx="534">
                  <c:v>7.9589999999999996</c:v>
                </c:pt>
                <c:pt idx="535">
                  <c:v>7.9790000000000001</c:v>
                </c:pt>
                <c:pt idx="536">
                  <c:v>8.0090000000000003</c:v>
                </c:pt>
                <c:pt idx="537">
                  <c:v>8.0039999999999996</c:v>
                </c:pt>
                <c:pt idx="538">
                  <c:v>8.0399999999999991</c:v>
                </c:pt>
                <c:pt idx="539">
                  <c:v>8.0474999999999994</c:v>
                </c:pt>
                <c:pt idx="540">
                  <c:v>7.9859999999999998</c:v>
                </c:pt>
                <c:pt idx="541">
                  <c:v>7.9855</c:v>
                </c:pt>
                <c:pt idx="542">
                  <c:v>8.0135000000000005</c:v>
                </c:pt>
                <c:pt idx="543">
                  <c:v>8.048</c:v>
                </c:pt>
                <c:pt idx="544">
                  <c:v>8.0604999999999993</c:v>
                </c:pt>
                <c:pt idx="545">
                  <c:v>8.0604999999999993</c:v>
                </c:pt>
                <c:pt idx="546">
                  <c:v>8.0525000000000002</c:v>
                </c:pt>
                <c:pt idx="547">
                  <c:v>8.0370000000000008</c:v>
                </c:pt>
                <c:pt idx="548">
                  <c:v>8.0660000000000007</c:v>
                </c:pt>
                <c:pt idx="549">
                  <c:v>8.0640000000000001</c:v>
                </c:pt>
                <c:pt idx="550">
                  <c:v>8.0589999999999993</c:v>
                </c:pt>
                <c:pt idx="551">
                  <c:v>8.0585000000000004</c:v>
                </c:pt>
                <c:pt idx="552">
                  <c:v>8.0555000000000003</c:v>
                </c:pt>
                <c:pt idx="553">
                  <c:v>8.09</c:v>
                </c:pt>
                <c:pt idx="554">
                  <c:v>8.1</c:v>
                </c:pt>
                <c:pt idx="555">
                  <c:v>8.0815000000000001</c:v>
                </c:pt>
                <c:pt idx="556">
                  <c:v>8.0749999999999993</c:v>
                </c:pt>
                <c:pt idx="557">
                  <c:v>8.0724999999999998</c:v>
                </c:pt>
                <c:pt idx="558">
                  <c:v>8.0429999999999993</c:v>
                </c:pt>
                <c:pt idx="559">
                  <c:v>8.0205000000000002</c:v>
                </c:pt>
                <c:pt idx="560">
                  <c:v>7.9960000000000004</c:v>
                </c:pt>
                <c:pt idx="561">
                  <c:v>7.9995000000000003</c:v>
                </c:pt>
                <c:pt idx="562">
                  <c:v>8.0314999999999994</c:v>
                </c:pt>
                <c:pt idx="563">
                  <c:v>8.0280000000000005</c:v>
                </c:pt>
                <c:pt idx="564">
                  <c:v>7.9969999999999999</c:v>
                </c:pt>
                <c:pt idx="565">
                  <c:v>7.9915000000000003</c:v>
                </c:pt>
                <c:pt idx="566">
                  <c:v>7.9974999999999996</c:v>
                </c:pt>
                <c:pt idx="567">
                  <c:v>8.0120000000000005</c:v>
                </c:pt>
                <c:pt idx="568">
                  <c:v>7.9960000000000004</c:v>
                </c:pt>
                <c:pt idx="569">
                  <c:v>8.0060000000000002</c:v>
                </c:pt>
                <c:pt idx="570">
                  <c:v>7.9664999999999999</c:v>
                </c:pt>
                <c:pt idx="571">
                  <c:v>7.9740000000000002</c:v>
                </c:pt>
                <c:pt idx="572">
                  <c:v>7.9524999999999997</c:v>
                </c:pt>
                <c:pt idx="573">
                  <c:v>7.9560000000000004</c:v>
                </c:pt>
                <c:pt idx="574">
                  <c:v>7.9450000000000003</c:v>
                </c:pt>
                <c:pt idx="575">
                  <c:v>7.9335000000000004</c:v>
                </c:pt>
                <c:pt idx="576">
                  <c:v>7.9329999999999998</c:v>
                </c:pt>
                <c:pt idx="577">
                  <c:v>7.9154999999999998</c:v>
                </c:pt>
                <c:pt idx="578">
                  <c:v>7.9260000000000002</c:v>
                </c:pt>
                <c:pt idx="579">
                  <c:v>7.9169999999999998</c:v>
                </c:pt>
                <c:pt idx="580">
                  <c:v>7.9435000000000002</c:v>
                </c:pt>
                <c:pt idx="581">
                  <c:v>7.9634999999999998</c:v>
                </c:pt>
                <c:pt idx="582">
                  <c:v>8.0065000000000008</c:v>
                </c:pt>
                <c:pt idx="583">
                  <c:v>8.0109999999999992</c:v>
                </c:pt>
                <c:pt idx="584">
                  <c:v>8.0220000000000002</c:v>
                </c:pt>
                <c:pt idx="585">
                  <c:v>8.0065000000000008</c:v>
                </c:pt>
                <c:pt idx="586">
                  <c:v>7.9974999999999996</c:v>
                </c:pt>
                <c:pt idx="587">
                  <c:v>8.0329999999999995</c:v>
                </c:pt>
                <c:pt idx="588">
                  <c:v>8.06</c:v>
                </c:pt>
                <c:pt idx="589">
                  <c:v>8.0969999999999995</c:v>
                </c:pt>
                <c:pt idx="590">
                  <c:v>8.1165000000000003</c:v>
                </c:pt>
                <c:pt idx="591">
                  <c:v>8.1829999999999998</c:v>
                </c:pt>
                <c:pt idx="592">
                  <c:v>8.2460000000000004</c:v>
                </c:pt>
                <c:pt idx="593">
                  <c:v>8.2899999999999991</c:v>
                </c:pt>
                <c:pt idx="594">
                  <c:v>8.3339999999999996</c:v>
                </c:pt>
                <c:pt idx="595">
                  <c:v>8.2579999999999991</c:v>
                </c:pt>
                <c:pt idx="596">
                  <c:v>8.1675000000000004</c:v>
                </c:pt>
                <c:pt idx="597">
                  <c:v>8.2149999999999999</c:v>
                </c:pt>
                <c:pt idx="598">
                  <c:v>8.2590000000000003</c:v>
                </c:pt>
                <c:pt idx="599">
                  <c:v>8.2710000000000008</c:v>
                </c:pt>
                <c:pt idx="600">
                  <c:v>8.2680000000000007</c:v>
                </c:pt>
                <c:pt idx="601">
                  <c:v>8.3079999999999998</c:v>
                </c:pt>
                <c:pt idx="602">
                  <c:v>8.3330000000000002</c:v>
                </c:pt>
                <c:pt idx="603">
                  <c:v>8.26</c:v>
                </c:pt>
                <c:pt idx="604">
                  <c:v>8.2910000000000004</c:v>
                </c:pt>
                <c:pt idx="605">
                  <c:v>8.2919999999999998</c:v>
                </c:pt>
                <c:pt idx="606">
                  <c:v>8.3480000000000008</c:v>
                </c:pt>
                <c:pt idx="607">
                  <c:v>8.3810000000000002</c:v>
                </c:pt>
                <c:pt idx="608">
                  <c:v>8.3975000000000009</c:v>
                </c:pt>
                <c:pt idx="609">
                  <c:v>8.3640000000000008</c:v>
                </c:pt>
                <c:pt idx="610">
                  <c:v>8.4175000000000004</c:v>
                </c:pt>
                <c:pt idx="611">
                  <c:v>8.4284999999999997</c:v>
                </c:pt>
                <c:pt idx="612">
                  <c:v>8.4375</c:v>
                </c:pt>
                <c:pt idx="613">
                  <c:v>8.6035000000000004</c:v>
                </c:pt>
                <c:pt idx="614">
                  <c:v>8.9</c:v>
                </c:pt>
                <c:pt idx="615">
                  <c:v>8.8949999999999996</c:v>
                </c:pt>
                <c:pt idx="616">
                  <c:v>8.7870000000000008</c:v>
                </c:pt>
                <c:pt idx="617">
                  <c:v>8.8940000000000001</c:v>
                </c:pt>
                <c:pt idx="618">
                  <c:v>9.0135000000000005</c:v>
                </c:pt>
                <c:pt idx="619">
                  <c:v>9.1549999999999994</c:v>
                </c:pt>
                <c:pt idx="620">
                  <c:v>8.8000000000000007</c:v>
                </c:pt>
                <c:pt idx="621">
                  <c:v>8.8149999999999995</c:v>
                </c:pt>
                <c:pt idx="622">
                  <c:v>8.5500000000000007</c:v>
                </c:pt>
                <c:pt idx="623">
                  <c:v>8.5540000000000003</c:v>
                </c:pt>
                <c:pt idx="624">
                  <c:v>8.52</c:v>
                </c:pt>
                <c:pt idx="625">
                  <c:v>8.5299999999999994</c:v>
                </c:pt>
                <c:pt idx="626">
                  <c:v>8.48</c:v>
                </c:pt>
                <c:pt idx="627">
                  <c:v>8.5615000000000006</c:v>
                </c:pt>
                <c:pt idx="628">
                  <c:v>8.66</c:v>
                </c:pt>
                <c:pt idx="629">
                  <c:v>8.718</c:v>
                </c:pt>
                <c:pt idx="630">
                  <c:v>8.7210000000000001</c:v>
                </c:pt>
                <c:pt idx="631">
                  <c:v>8.6890000000000001</c:v>
                </c:pt>
                <c:pt idx="632">
                  <c:v>8.7439999999999998</c:v>
                </c:pt>
                <c:pt idx="633">
                  <c:v>8.7825000000000006</c:v>
                </c:pt>
                <c:pt idx="634">
                  <c:v>8.8670000000000009</c:v>
                </c:pt>
                <c:pt idx="635">
                  <c:v>8.7524999999999995</c:v>
                </c:pt>
                <c:pt idx="636">
                  <c:v>8.7919999999999998</c:v>
                </c:pt>
                <c:pt idx="637">
                  <c:v>8.9</c:v>
                </c:pt>
                <c:pt idx="638">
                  <c:v>8.8699999999999992</c:v>
                </c:pt>
                <c:pt idx="639">
                  <c:v>8.8699999999999992</c:v>
                </c:pt>
                <c:pt idx="640">
                  <c:v>8.9269999999999996</c:v>
                </c:pt>
                <c:pt idx="641">
                  <c:v>8.9380000000000006</c:v>
                </c:pt>
                <c:pt idx="642">
                  <c:v>9.0815000000000001</c:v>
                </c:pt>
                <c:pt idx="643">
                  <c:v>9.0340000000000007</c:v>
                </c:pt>
                <c:pt idx="644">
                  <c:v>8.8800000000000008</c:v>
                </c:pt>
                <c:pt idx="645">
                  <c:v>8.92</c:v>
                </c:pt>
                <c:pt idx="646">
                  <c:v>8.8915000000000006</c:v>
                </c:pt>
                <c:pt idx="647">
                  <c:v>8.9649999999999999</c:v>
                </c:pt>
                <c:pt idx="648">
                  <c:v>8.9049999999999994</c:v>
                </c:pt>
                <c:pt idx="649">
                  <c:v>9.0365000000000002</c:v>
                </c:pt>
                <c:pt idx="650">
                  <c:v>9.1419999999999995</c:v>
                </c:pt>
                <c:pt idx="651">
                  <c:v>9.1270000000000007</c:v>
                </c:pt>
                <c:pt idx="652">
                  <c:v>9.15</c:v>
                </c:pt>
                <c:pt idx="653">
                  <c:v>9.1285000000000007</c:v>
                </c:pt>
                <c:pt idx="654">
                  <c:v>9.2065000000000001</c:v>
                </c:pt>
                <c:pt idx="655">
                  <c:v>9.2110000000000003</c:v>
                </c:pt>
                <c:pt idx="656">
                  <c:v>9.3219999999999992</c:v>
                </c:pt>
                <c:pt idx="657">
                  <c:v>9.5150000000000006</c:v>
                </c:pt>
                <c:pt idx="658">
                  <c:v>9.5150000000000006</c:v>
                </c:pt>
                <c:pt idx="659">
                  <c:v>9.8650000000000002</c:v>
                </c:pt>
                <c:pt idx="660">
                  <c:v>9.8335000000000008</c:v>
                </c:pt>
                <c:pt idx="661">
                  <c:v>9.8550000000000004</c:v>
                </c:pt>
                <c:pt idx="662">
                  <c:v>9.76</c:v>
                </c:pt>
                <c:pt idx="663">
                  <c:v>9.76</c:v>
                </c:pt>
                <c:pt idx="664">
                  <c:v>9.76</c:v>
                </c:pt>
                <c:pt idx="665">
                  <c:v>9.76</c:v>
                </c:pt>
                <c:pt idx="666">
                  <c:v>9.9450000000000003</c:v>
                </c:pt>
                <c:pt idx="667">
                  <c:v>9.84</c:v>
                </c:pt>
                <c:pt idx="668">
                  <c:v>9.8650000000000002</c:v>
                </c:pt>
                <c:pt idx="669">
                  <c:v>9.8650000000000002</c:v>
                </c:pt>
                <c:pt idx="670">
                  <c:v>9.6950000000000003</c:v>
                </c:pt>
                <c:pt idx="671">
                  <c:v>9.3949999999999996</c:v>
                </c:pt>
                <c:pt idx="672">
                  <c:v>9.3849999999999998</c:v>
                </c:pt>
                <c:pt idx="673">
                  <c:v>9.3915000000000006</c:v>
                </c:pt>
                <c:pt idx="674">
                  <c:v>9.4824999999999999</c:v>
                </c:pt>
                <c:pt idx="675">
                  <c:v>9.4975000000000005</c:v>
                </c:pt>
                <c:pt idx="676">
                  <c:v>9.4130000000000003</c:v>
                </c:pt>
                <c:pt idx="677">
                  <c:v>9.4574999999999996</c:v>
                </c:pt>
                <c:pt idx="678">
                  <c:v>9.4309999999999992</c:v>
                </c:pt>
                <c:pt idx="679">
                  <c:v>9.4275000000000002</c:v>
                </c:pt>
                <c:pt idx="680">
                  <c:v>9.2125000000000004</c:v>
                </c:pt>
                <c:pt idx="681">
                  <c:v>9.1199999999999992</c:v>
                </c:pt>
                <c:pt idx="682">
                  <c:v>9.1914999999999996</c:v>
                </c:pt>
                <c:pt idx="683">
                  <c:v>9.0555000000000003</c:v>
                </c:pt>
                <c:pt idx="684">
                  <c:v>9.0299999999999994</c:v>
                </c:pt>
                <c:pt idx="685">
                  <c:v>8.9939999999999998</c:v>
                </c:pt>
                <c:pt idx="686">
                  <c:v>8.8934999999999995</c:v>
                </c:pt>
                <c:pt idx="687">
                  <c:v>8.8975000000000009</c:v>
                </c:pt>
                <c:pt idx="688">
                  <c:v>8.8870000000000005</c:v>
                </c:pt>
                <c:pt idx="689">
                  <c:v>8.8000000000000007</c:v>
                </c:pt>
                <c:pt idx="690">
                  <c:v>8.8000000000000007</c:v>
                </c:pt>
                <c:pt idx="691">
                  <c:v>8.9414999999999996</c:v>
                </c:pt>
                <c:pt idx="692">
                  <c:v>9.0389999999999997</c:v>
                </c:pt>
                <c:pt idx="693">
                  <c:v>8.8919999999999995</c:v>
                </c:pt>
                <c:pt idx="694">
                  <c:v>8.7789999999999999</c:v>
                </c:pt>
                <c:pt idx="695">
                  <c:v>8.7729999999999997</c:v>
                </c:pt>
                <c:pt idx="696">
                  <c:v>8.6620000000000008</c:v>
                </c:pt>
                <c:pt idx="697">
                  <c:v>8.641</c:v>
                </c:pt>
                <c:pt idx="698">
                  <c:v>8.69</c:v>
                </c:pt>
                <c:pt idx="699">
                  <c:v>8.8155000000000001</c:v>
                </c:pt>
                <c:pt idx="700">
                  <c:v>8.7189999999999994</c:v>
                </c:pt>
                <c:pt idx="701">
                  <c:v>8.7769999999999992</c:v>
                </c:pt>
                <c:pt idx="702">
                  <c:v>8.7940000000000005</c:v>
                </c:pt>
                <c:pt idx="703">
                  <c:v>8.86</c:v>
                </c:pt>
                <c:pt idx="704">
                  <c:v>8.6790000000000003</c:v>
                </c:pt>
                <c:pt idx="705">
                  <c:v>8.7494999999999994</c:v>
                </c:pt>
                <c:pt idx="706">
                  <c:v>8.7189999999999994</c:v>
                </c:pt>
                <c:pt idx="707">
                  <c:v>8.7349999999999994</c:v>
                </c:pt>
                <c:pt idx="708">
                  <c:v>8.7460000000000004</c:v>
                </c:pt>
                <c:pt idx="709">
                  <c:v>8.7780000000000005</c:v>
                </c:pt>
                <c:pt idx="710">
                  <c:v>8.8859999999999992</c:v>
                </c:pt>
                <c:pt idx="711">
                  <c:v>9.0280000000000005</c:v>
                </c:pt>
                <c:pt idx="712">
                  <c:v>9.0124999999999993</c:v>
                </c:pt>
                <c:pt idx="713">
                  <c:v>8.94</c:v>
                </c:pt>
                <c:pt idx="714">
                  <c:v>8.9060000000000006</c:v>
                </c:pt>
                <c:pt idx="715">
                  <c:v>8.9529999999999994</c:v>
                </c:pt>
                <c:pt idx="716">
                  <c:v>8.9740000000000002</c:v>
                </c:pt>
                <c:pt idx="717">
                  <c:v>8.9359999999999999</c:v>
                </c:pt>
                <c:pt idx="718">
                  <c:v>8.8320000000000007</c:v>
                </c:pt>
                <c:pt idx="719">
                  <c:v>8.8919999999999995</c:v>
                </c:pt>
                <c:pt idx="720">
                  <c:v>8.8230000000000004</c:v>
                </c:pt>
                <c:pt idx="721">
                  <c:v>8.7650000000000006</c:v>
                </c:pt>
                <c:pt idx="722">
                  <c:v>8.8315000000000001</c:v>
                </c:pt>
                <c:pt idx="723">
                  <c:v>8.8089999999999993</c:v>
                </c:pt>
                <c:pt idx="724">
                  <c:v>8.6449999999999996</c:v>
                </c:pt>
                <c:pt idx="725">
                  <c:v>8.65</c:v>
                </c:pt>
                <c:pt idx="726">
                  <c:v>8.6344999999999992</c:v>
                </c:pt>
                <c:pt idx="727">
                  <c:v>8.6364999999999998</c:v>
                </c:pt>
                <c:pt idx="728">
                  <c:v>8.7274999999999991</c:v>
                </c:pt>
                <c:pt idx="729">
                  <c:v>8.8175000000000008</c:v>
                </c:pt>
                <c:pt idx="730">
                  <c:v>8.8000000000000007</c:v>
                </c:pt>
                <c:pt idx="731">
                  <c:v>8.9510000000000005</c:v>
                </c:pt>
                <c:pt idx="732">
                  <c:v>8.89</c:v>
                </c:pt>
                <c:pt idx="733">
                  <c:v>8.8849999999999998</c:v>
                </c:pt>
                <c:pt idx="734">
                  <c:v>8.8480000000000008</c:v>
                </c:pt>
                <c:pt idx="735">
                  <c:v>8.7974999999999994</c:v>
                </c:pt>
                <c:pt idx="736">
                  <c:v>8.7850000000000001</c:v>
                </c:pt>
                <c:pt idx="737">
                  <c:v>8.8085000000000004</c:v>
                </c:pt>
                <c:pt idx="738">
                  <c:v>8.9085000000000001</c:v>
                </c:pt>
                <c:pt idx="739">
                  <c:v>8.9085000000000001</c:v>
                </c:pt>
                <c:pt idx="740">
                  <c:v>8.9085000000000001</c:v>
                </c:pt>
                <c:pt idx="741">
                  <c:v>8.9085000000000001</c:v>
                </c:pt>
                <c:pt idx="742">
                  <c:v>8.7880000000000003</c:v>
                </c:pt>
                <c:pt idx="743">
                  <c:v>8.8405000000000005</c:v>
                </c:pt>
                <c:pt idx="744">
                  <c:v>8.8369999999999997</c:v>
                </c:pt>
                <c:pt idx="745">
                  <c:v>8.7439999999999998</c:v>
                </c:pt>
                <c:pt idx="746">
                  <c:v>8.7925000000000004</c:v>
                </c:pt>
                <c:pt idx="747">
                  <c:v>8.7940000000000005</c:v>
                </c:pt>
                <c:pt idx="748">
                  <c:v>8.7605000000000004</c:v>
                </c:pt>
                <c:pt idx="749">
                  <c:v>8.69</c:v>
                </c:pt>
                <c:pt idx="750">
                  <c:v>8.69</c:v>
                </c:pt>
                <c:pt idx="751">
                  <c:v>8.7629999999999999</c:v>
                </c:pt>
                <c:pt idx="752">
                  <c:v>8.7639999999999993</c:v>
                </c:pt>
                <c:pt idx="753">
                  <c:v>8.7319999999999993</c:v>
                </c:pt>
                <c:pt idx="754">
                  <c:v>8.7245000000000008</c:v>
                </c:pt>
                <c:pt idx="755">
                  <c:v>8.7245000000000008</c:v>
                </c:pt>
                <c:pt idx="756">
                  <c:v>8.69</c:v>
                </c:pt>
                <c:pt idx="757">
                  <c:v>8.6869999999999994</c:v>
                </c:pt>
                <c:pt idx="758">
                  <c:v>8.7349999999999994</c:v>
                </c:pt>
                <c:pt idx="759">
                  <c:v>8.6199999999999992</c:v>
                </c:pt>
                <c:pt idx="760">
                  <c:v>8.6415000000000006</c:v>
                </c:pt>
                <c:pt idx="761">
                  <c:v>8.702</c:v>
                </c:pt>
                <c:pt idx="762">
                  <c:v>8.7509999999999994</c:v>
                </c:pt>
                <c:pt idx="763">
                  <c:v>8.84</c:v>
                </c:pt>
                <c:pt idx="764">
                  <c:v>8.8320000000000007</c:v>
                </c:pt>
                <c:pt idx="765">
                  <c:v>8.8170000000000002</c:v>
                </c:pt>
                <c:pt idx="766">
                  <c:v>8.7784999999999993</c:v>
                </c:pt>
                <c:pt idx="767">
                  <c:v>8.7449999999999992</c:v>
                </c:pt>
                <c:pt idx="768">
                  <c:v>8.81</c:v>
                </c:pt>
                <c:pt idx="769">
                  <c:v>8.81</c:v>
                </c:pt>
                <c:pt idx="770">
                  <c:v>8.875</c:v>
                </c:pt>
                <c:pt idx="771">
                  <c:v>8.8620000000000001</c:v>
                </c:pt>
                <c:pt idx="772">
                  <c:v>8.9510000000000005</c:v>
                </c:pt>
                <c:pt idx="773">
                  <c:v>8.8710000000000004</c:v>
                </c:pt>
                <c:pt idx="774">
                  <c:v>8.9614999999999991</c:v>
                </c:pt>
                <c:pt idx="775">
                  <c:v>8.8785000000000007</c:v>
                </c:pt>
                <c:pt idx="776">
                  <c:v>8.8785000000000007</c:v>
                </c:pt>
                <c:pt idx="777">
                  <c:v>8.7725000000000009</c:v>
                </c:pt>
                <c:pt idx="778">
                  <c:v>8.9209999999999994</c:v>
                </c:pt>
                <c:pt idx="779">
                  <c:v>8.9055</c:v>
                </c:pt>
                <c:pt idx="780">
                  <c:v>8.9700000000000006</c:v>
                </c:pt>
                <c:pt idx="781">
                  <c:v>8.9359999999999999</c:v>
                </c:pt>
                <c:pt idx="782">
                  <c:v>8.9135000000000009</c:v>
                </c:pt>
                <c:pt idx="783">
                  <c:v>8.843</c:v>
                </c:pt>
                <c:pt idx="784">
                  <c:v>8.9139999999999997</c:v>
                </c:pt>
                <c:pt idx="785">
                  <c:v>8.8844999999999992</c:v>
                </c:pt>
                <c:pt idx="786">
                  <c:v>8.9055</c:v>
                </c:pt>
                <c:pt idx="787">
                  <c:v>8.9169999999999998</c:v>
                </c:pt>
                <c:pt idx="788">
                  <c:v>8.9179999999999993</c:v>
                </c:pt>
                <c:pt idx="789">
                  <c:v>8.8825000000000003</c:v>
                </c:pt>
                <c:pt idx="790">
                  <c:v>8.8994999999999997</c:v>
                </c:pt>
                <c:pt idx="791">
                  <c:v>8.9860000000000007</c:v>
                </c:pt>
                <c:pt idx="792">
                  <c:v>9.0990000000000002</c:v>
                </c:pt>
                <c:pt idx="793">
                  <c:v>9.0090000000000003</c:v>
                </c:pt>
                <c:pt idx="794">
                  <c:v>9.0760000000000005</c:v>
                </c:pt>
                <c:pt idx="795">
                  <c:v>9.0399999999999991</c:v>
                </c:pt>
                <c:pt idx="796">
                  <c:v>9.0340000000000007</c:v>
                </c:pt>
                <c:pt idx="797">
                  <c:v>9.0180000000000007</c:v>
                </c:pt>
                <c:pt idx="798">
                  <c:v>8.98</c:v>
                </c:pt>
                <c:pt idx="799">
                  <c:v>8.9375</c:v>
                </c:pt>
                <c:pt idx="800">
                  <c:v>8.9659999999999993</c:v>
                </c:pt>
                <c:pt idx="801">
                  <c:v>9.0540000000000003</c:v>
                </c:pt>
                <c:pt idx="802">
                  <c:v>9.0564999999999998</c:v>
                </c:pt>
                <c:pt idx="803">
                  <c:v>9.077</c:v>
                </c:pt>
                <c:pt idx="804">
                  <c:v>9.0739999999999998</c:v>
                </c:pt>
                <c:pt idx="805">
                  <c:v>9.0839999999999996</c:v>
                </c:pt>
                <c:pt idx="806">
                  <c:v>9.07</c:v>
                </c:pt>
                <c:pt idx="807">
                  <c:v>9.0355000000000008</c:v>
                </c:pt>
                <c:pt idx="808">
                  <c:v>9.0190000000000001</c:v>
                </c:pt>
                <c:pt idx="809">
                  <c:v>9.0015000000000001</c:v>
                </c:pt>
                <c:pt idx="810">
                  <c:v>8.9960000000000004</c:v>
                </c:pt>
                <c:pt idx="811">
                  <c:v>9.0084999999999997</c:v>
                </c:pt>
                <c:pt idx="812">
                  <c:v>8.9514999999999993</c:v>
                </c:pt>
                <c:pt idx="813">
                  <c:v>8.92</c:v>
                </c:pt>
                <c:pt idx="814">
                  <c:v>8.9250000000000007</c:v>
                </c:pt>
                <c:pt idx="815">
                  <c:v>8.86</c:v>
                </c:pt>
                <c:pt idx="816">
                  <c:v>8.8010000000000002</c:v>
                </c:pt>
                <c:pt idx="817">
                  <c:v>8.766</c:v>
                </c:pt>
                <c:pt idx="818">
                  <c:v>8.7889999999999997</c:v>
                </c:pt>
                <c:pt idx="819">
                  <c:v>8.7490000000000006</c:v>
                </c:pt>
                <c:pt idx="820">
                  <c:v>8.7149999999999999</c:v>
                </c:pt>
                <c:pt idx="821">
                  <c:v>8.68</c:v>
                </c:pt>
                <c:pt idx="822">
                  <c:v>8.7040000000000006</c:v>
                </c:pt>
                <c:pt idx="823">
                  <c:v>8.6684999999999999</c:v>
                </c:pt>
                <c:pt idx="824">
                  <c:v>8.6635000000000009</c:v>
                </c:pt>
                <c:pt idx="825">
                  <c:v>8.7515000000000001</c:v>
                </c:pt>
                <c:pt idx="826">
                  <c:v>8.6940000000000008</c:v>
                </c:pt>
                <c:pt idx="827">
                  <c:v>8.8264999999999993</c:v>
                </c:pt>
                <c:pt idx="828">
                  <c:v>8.7324999999999999</c:v>
                </c:pt>
                <c:pt idx="829">
                  <c:v>8.6080000000000005</c:v>
                </c:pt>
                <c:pt idx="830">
                  <c:v>8.6165000000000003</c:v>
                </c:pt>
                <c:pt idx="831">
                  <c:v>8.7264999999999997</c:v>
                </c:pt>
                <c:pt idx="832">
                  <c:v>8.6735000000000007</c:v>
                </c:pt>
                <c:pt idx="833">
                  <c:v>8.67</c:v>
                </c:pt>
                <c:pt idx="834">
                  <c:v>8.5954999999999995</c:v>
                </c:pt>
                <c:pt idx="835">
                  <c:v>8.5549999999999997</c:v>
                </c:pt>
                <c:pt idx="836">
                  <c:v>8.5845000000000002</c:v>
                </c:pt>
                <c:pt idx="837">
                  <c:v>8.6095000000000006</c:v>
                </c:pt>
                <c:pt idx="838">
                  <c:v>8.6240000000000006</c:v>
                </c:pt>
                <c:pt idx="839">
                  <c:v>8.6440000000000001</c:v>
                </c:pt>
                <c:pt idx="840">
                  <c:v>8.6289999999999996</c:v>
                </c:pt>
                <c:pt idx="841">
                  <c:v>8.6069999999999993</c:v>
                </c:pt>
                <c:pt idx="842">
                  <c:v>8.6120000000000001</c:v>
                </c:pt>
                <c:pt idx="843">
                  <c:v>8.68</c:v>
                </c:pt>
                <c:pt idx="844">
                  <c:v>8.6199999999999992</c:v>
                </c:pt>
                <c:pt idx="845">
                  <c:v>8.6080000000000005</c:v>
                </c:pt>
                <c:pt idx="846">
                  <c:v>8.5850000000000009</c:v>
                </c:pt>
                <c:pt idx="847">
                  <c:v>8.5690000000000008</c:v>
                </c:pt>
                <c:pt idx="848">
                  <c:v>8.6110000000000007</c:v>
                </c:pt>
                <c:pt idx="849">
                  <c:v>8.6635000000000009</c:v>
                </c:pt>
                <c:pt idx="850">
                  <c:v>8.6340000000000003</c:v>
                </c:pt>
                <c:pt idx="851">
                  <c:v>8.6684999999999999</c:v>
                </c:pt>
                <c:pt idx="852">
                  <c:v>8.6389999999999993</c:v>
                </c:pt>
                <c:pt idx="853">
                  <c:v>8.6065000000000005</c:v>
                </c:pt>
                <c:pt idx="854">
                  <c:v>8.6265000000000001</c:v>
                </c:pt>
                <c:pt idx="855">
                  <c:v>8.641</c:v>
                </c:pt>
                <c:pt idx="856">
                  <c:v>8.65</c:v>
                </c:pt>
                <c:pt idx="857">
                  <c:v>8.6280000000000001</c:v>
                </c:pt>
                <c:pt idx="858">
                  <c:v>8.5640000000000001</c:v>
                </c:pt>
                <c:pt idx="859">
                  <c:v>8.51</c:v>
                </c:pt>
                <c:pt idx="860">
                  <c:v>8.5020000000000007</c:v>
                </c:pt>
                <c:pt idx="861">
                  <c:v>8.5274999999999999</c:v>
                </c:pt>
                <c:pt idx="862">
                  <c:v>8.5150000000000006</c:v>
                </c:pt>
                <c:pt idx="863">
                  <c:v>8.4600000000000009</c:v>
                </c:pt>
                <c:pt idx="864">
                  <c:v>8.4454999999999991</c:v>
                </c:pt>
                <c:pt idx="865">
                  <c:v>8.4469999999999992</c:v>
                </c:pt>
                <c:pt idx="866">
                  <c:v>8.4459999999999997</c:v>
                </c:pt>
                <c:pt idx="867">
                  <c:v>8.3849999999999998</c:v>
                </c:pt>
                <c:pt idx="868">
                  <c:v>8.3640000000000008</c:v>
                </c:pt>
                <c:pt idx="869">
                  <c:v>8.3533000000000008</c:v>
                </c:pt>
                <c:pt idx="870">
                  <c:v>8.3025000000000002</c:v>
                </c:pt>
                <c:pt idx="871">
                  <c:v>8.3275000000000006</c:v>
                </c:pt>
                <c:pt idx="872">
                  <c:v>8.3279999999999994</c:v>
                </c:pt>
                <c:pt idx="873">
                  <c:v>8.2840000000000007</c:v>
                </c:pt>
                <c:pt idx="874">
                  <c:v>8.3350000000000009</c:v>
                </c:pt>
                <c:pt idx="875">
                  <c:v>8.35</c:v>
                </c:pt>
                <c:pt idx="876">
                  <c:v>8.3524999999999991</c:v>
                </c:pt>
                <c:pt idx="877">
                  <c:v>8.3224999999999998</c:v>
                </c:pt>
                <c:pt idx="878">
                  <c:v>8.3279999999999994</c:v>
                </c:pt>
                <c:pt idx="879">
                  <c:v>8.327</c:v>
                </c:pt>
                <c:pt idx="880">
                  <c:v>8.3275000000000006</c:v>
                </c:pt>
                <c:pt idx="881">
                  <c:v>8.3254999999999999</c:v>
                </c:pt>
                <c:pt idx="882">
                  <c:v>8.3849999999999998</c:v>
                </c:pt>
                <c:pt idx="883">
                  <c:v>8.4</c:v>
                </c:pt>
                <c:pt idx="884">
                  <c:v>8.3834999999999997</c:v>
                </c:pt>
                <c:pt idx="885">
                  <c:v>8.3915000000000006</c:v>
                </c:pt>
                <c:pt idx="886">
                  <c:v>8.43</c:v>
                </c:pt>
                <c:pt idx="887">
                  <c:v>8.5135000000000005</c:v>
                </c:pt>
                <c:pt idx="888">
                  <c:v>8.4414999999999996</c:v>
                </c:pt>
                <c:pt idx="889">
                  <c:v>8.4365000000000006</c:v>
                </c:pt>
                <c:pt idx="890">
                  <c:v>8.4339999999999993</c:v>
                </c:pt>
                <c:pt idx="891">
                  <c:v>8.4194999999999993</c:v>
                </c:pt>
                <c:pt idx="892">
                  <c:v>8.3834999999999997</c:v>
                </c:pt>
                <c:pt idx="893">
                  <c:v>8.36</c:v>
                </c:pt>
                <c:pt idx="894">
                  <c:v>8.3915000000000006</c:v>
                </c:pt>
                <c:pt idx="895">
                  <c:v>8.3644999999999996</c:v>
                </c:pt>
                <c:pt idx="896">
                  <c:v>8.3369999999999997</c:v>
                </c:pt>
                <c:pt idx="897">
                  <c:v>8.3475000000000001</c:v>
                </c:pt>
                <c:pt idx="898">
                  <c:v>8.3520000000000003</c:v>
                </c:pt>
                <c:pt idx="899">
                  <c:v>8.3919999999999995</c:v>
                </c:pt>
                <c:pt idx="900">
                  <c:v>8.4250000000000007</c:v>
                </c:pt>
                <c:pt idx="901">
                  <c:v>8.3759999999999994</c:v>
                </c:pt>
                <c:pt idx="902">
                  <c:v>8.3765000000000001</c:v>
                </c:pt>
                <c:pt idx="903">
                  <c:v>8.4160000000000004</c:v>
                </c:pt>
                <c:pt idx="904">
                  <c:v>8.5</c:v>
                </c:pt>
                <c:pt idx="905">
                  <c:v>8.4920000000000009</c:v>
                </c:pt>
                <c:pt idx="906">
                  <c:v>8.5124999999999993</c:v>
                </c:pt>
                <c:pt idx="907">
                  <c:v>8.4804999999999993</c:v>
                </c:pt>
                <c:pt idx="908">
                  <c:v>8.4209999999999994</c:v>
                </c:pt>
                <c:pt idx="909">
                  <c:v>8.4390000000000001</c:v>
                </c:pt>
                <c:pt idx="910">
                  <c:v>8.49</c:v>
                </c:pt>
                <c:pt idx="911">
                  <c:v>8.4674999999999994</c:v>
                </c:pt>
                <c:pt idx="912">
                  <c:v>8.4915000000000003</c:v>
                </c:pt>
                <c:pt idx="913">
                  <c:v>8.4649999999999999</c:v>
                </c:pt>
                <c:pt idx="914">
                  <c:v>8.4354999999999993</c:v>
                </c:pt>
                <c:pt idx="915">
                  <c:v>8.4435000000000002</c:v>
                </c:pt>
                <c:pt idx="916">
                  <c:v>8.4685000000000006</c:v>
                </c:pt>
                <c:pt idx="917">
                  <c:v>8.4734999999999996</c:v>
                </c:pt>
                <c:pt idx="918">
                  <c:v>8.3695000000000004</c:v>
                </c:pt>
                <c:pt idx="919">
                  <c:v>8.4049999999999994</c:v>
                </c:pt>
                <c:pt idx="920">
                  <c:v>8.3955000000000002</c:v>
                </c:pt>
                <c:pt idx="921">
                  <c:v>8.3520000000000003</c:v>
                </c:pt>
                <c:pt idx="922">
                  <c:v>8.3650000000000002</c:v>
                </c:pt>
                <c:pt idx="923">
                  <c:v>8.3524999999999991</c:v>
                </c:pt>
                <c:pt idx="924">
                  <c:v>8.3524999999999991</c:v>
                </c:pt>
                <c:pt idx="925">
                  <c:v>8.3524999999999991</c:v>
                </c:pt>
                <c:pt idx="926">
                  <c:v>8.3439999999999994</c:v>
                </c:pt>
                <c:pt idx="927">
                  <c:v>8.3285</c:v>
                </c:pt>
                <c:pt idx="928">
                  <c:v>8.3219999999999992</c:v>
                </c:pt>
                <c:pt idx="929">
                  <c:v>8.3219999999999992</c:v>
                </c:pt>
                <c:pt idx="930">
                  <c:v>8.3219999999999992</c:v>
                </c:pt>
                <c:pt idx="931">
                  <c:v>8.2289999999999992</c:v>
                </c:pt>
                <c:pt idx="932">
                  <c:v>8.2119999999999997</c:v>
                </c:pt>
                <c:pt idx="933">
                  <c:v>8.1880000000000006</c:v>
                </c:pt>
                <c:pt idx="934">
                  <c:v>8.1980000000000004</c:v>
                </c:pt>
                <c:pt idx="935">
                  <c:v>8.1694999999999993</c:v>
                </c:pt>
                <c:pt idx="936">
                  <c:v>8.1395</c:v>
                </c:pt>
                <c:pt idx="937">
                  <c:v>8.1824999999999992</c:v>
                </c:pt>
                <c:pt idx="938">
                  <c:v>8.1784999999999997</c:v>
                </c:pt>
                <c:pt idx="939">
                  <c:v>8.1639999999999997</c:v>
                </c:pt>
                <c:pt idx="940">
                  <c:v>8.1430000000000007</c:v>
                </c:pt>
                <c:pt idx="941">
                  <c:v>8.1434999999999995</c:v>
                </c:pt>
                <c:pt idx="942">
                  <c:v>8.1485000000000003</c:v>
                </c:pt>
                <c:pt idx="943">
                  <c:v>8.1334999999999997</c:v>
                </c:pt>
                <c:pt idx="944">
                  <c:v>8.1455000000000002</c:v>
                </c:pt>
                <c:pt idx="945">
                  <c:v>8.1954999999999991</c:v>
                </c:pt>
                <c:pt idx="946">
                  <c:v>8.202</c:v>
                </c:pt>
                <c:pt idx="947">
                  <c:v>8.2505000000000006</c:v>
                </c:pt>
                <c:pt idx="948">
                  <c:v>8.2195</c:v>
                </c:pt>
                <c:pt idx="949">
                  <c:v>8.1790000000000003</c:v>
                </c:pt>
                <c:pt idx="950">
                  <c:v>8.2119999999999997</c:v>
                </c:pt>
                <c:pt idx="951">
                  <c:v>8.1965000000000003</c:v>
                </c:pt>
                <c:pt idx="952">
                  <c:v>8.1434999999999995</c:v>
                </c:pt>
                <c:pt idx="953">
                  <c:v>8.1660000000000004</c:v>
                </c:pt>
                <c:pt idx="954">
                  <c:v>8.1690000000000005</c:v>
                </c:pt>
                <c:pt idx="955">
                  <c:v>8.2195</c:v>
                </c:pt>
                <c:pt idx="956">
                  <c:v>8.1705000000000005</c:v>
                </c:pt>
                <c:pt idx="957">
                  <c:v>8.1519999999999992</c:v>
                </c:pt>
                <c:pt idx="958">
                  <c:v>8.1110000000000007</c:v>
                </c:pt>
                <c:pt idx="959">
                  <c:v>8.0975000000000001</c:v>
                </c:pt>
                <c:pt idx="960">
                  <c:v>8.0630000000000006</c:v>
                </c:pt>
                <c:pt idx="961">
                  <c:v>8.0530000000000008</c:v>
                </c:pt>
                <c:pt idx="962">
                  <c:v>8.0519999999999996</c:v>
                </c:pt>
                <c:pt idx="963">
                  <c:v>8.0060000000000002</c:v>
                </c:pt>
                <c:pt idx="964">
                  <c:v>8.0679999999999996</c:v>
                </c:pt>
                <c:pt idx="965">
                  <c:v>8.1054999999999993</c:v>
                </c:pt>
                <c:pt idx="966">
                  <c:v>8.0350000000000001</c:v>
                </c:pt>
                <c:pt idx="967">
                  <c:v>8.0210000000000008</c:v>
                </c:pt>
                <c:pt idx="968">
                  <c:v>8.0289999999999999</c:v>
                </c:pt>
                <c:pt idx="969">
                  <c:v>8.0404999999999998</c:v>
                </c:pt>
                <c:pt idx="970">
                  <c:v>8.0434999999999999</c:v>
                </c:pt>
                <c:pt idx="971">
                  <c:v>8.0570000000000004</c:v>
                </c:pt>
                <c:pt idx="972">
                  <c:v>8.0485000000000007</c:v>
                </c:pt>
                <c:pt idx="973">
                  <c:v>8.0745000000000005</c:v>
                </c:pt>
                <c:pt idx="974">
                  <c:v>8.0504999999999995</c:v>
                </c:pt>
                <c:pt idx="975">
                  <c:v>8.0489999999999995</c:v>
                </c:pt>
                <c:pt idx="976">
                  <c:v>8.0310000000000006</c:v>
                </c:pt>
                <c:pt idx="977">
                  <c:v>8.0410000000000004</c:v>
                </c:pt>
                <c:pt idx="978">
                  <c:v>8.0124999999999993</c:v>
                </c:pt>
                <c:pt idx="979">
                  <c:v>8.0114999999999998</c:v>
                </c:pt>
                <c:pt idx="980">
                  <c:v>8.0329999999999995</c:v>
                </c:pt>
                <c:pt idx="981">
                  <c:v>8.0154999999999994</c:v>
                </c:pt>
                <c:pt idx="982">
                  <c:v>8.0145</c:v>
                </c:pt>
                <c:pt idx="983">
                  <c:v>8.01</c:v>
                </c:pt>
                <c:pt idx="984">
                  <c:v>7.9989999999999997</c:v>
                </c:pt>
                <c:pt idx="985">
                  <c:v>7.9729999999999999</c:v>
                </c:pt>
                <c:pt idx="986">
                  <c:v>8.0444999999999993</c:v>
                </c:pt>
                <c:pt idx="987">
                  <c:v>8.0419999999999998</c:v>
                </c:pt>
                <c:pt idx="988">
                  <c:v>8.0280000000000005</c:v>
                </c:pt>
                <c:pt idx="989">
                  <c:v>8.077</c:v>
                </c:pt>
                <c:pt idx="990">
                  <c:v>8.0980000000000008</c:v>
                </c:pt>
                <c:pt idx="991">
                  <c:v>8.0670000000000002</c:v>
                </c:pt>
                <c:pt idx="992">
                  <c:v>8.0410000000000004</c:v>
                </c:pt>
                <c:pt idx="993">
                  <c:v>8.0289999999999999</c:v>
                </c:pt>
                <c:pt idx="994">
                  <c:v>8.0289999999999999</c:v>
                </c:pt>
                <c:pt idx="995">
                  <c:v>8.0289999999999999</c:v>
                </c:pt>
                <c:pt idx="996">
                  <c:v>8.0289999999999999</c:v>
                </c:pt>
                <c:pt idx="997">
                  <c:v>8.0123999999999995</c:v>
                </c:pt>
                <c:pt idx="998">
                  <c:v>7.9649999999999999</c:v>
                </c:pt>
                <c:pt idx="999">
                  <c:v>7.9504999999999999</c:v>
                </c:pt>
                <c:pt idx="1000">
                  <c:v>7.9364999999999997</c:v>
                </c:pt>
                <c:pt idx="1001">
                  <c:v>8.0084999999999997</c:v>
                </c:pt>
                <c:pt idx="1002">
                  <c:v>7.9939999999999998</c:v>
                </c:pt>
                <c:pt idx="1003">
                  <c:v>7.9954999999999998</c:v>
                </c:pt>
                <c:pt idx="1004">
                  <c:v>7.952</c:v>
                </c:pt>
                <c:pt idx="1005">
                  <c:v>7.9550000000000001</c:v>
                </c:pt>
                <c:pt idx="1006">
                  <c:v>7.9829999999999997</c:v>
                </c:pt>
                <c:pt idx="1007">
                  <c:v>7.9474999999999998</c:v>
                </c:pt>
                <c:pt idx="1008">
                  <c:v>7.8955000000000002</c:v>
                </c:pt>
                <c:pt idx="1009">
                  <c:v>7.8994999999999997</c:v>
                </c:pt>
                <c:pt idx="1010">
                  <c:v>7.8765000000000001</c:v>
                </c:pt>
                <c:pt idx="1011">
                  <c:v>7.8505000000000003</c:v>
                </c:pt>
                <c:pt idx="1012">
                  <c:v>7.8440000000000003</c:v>
                </c:pt>
                <c:pt idx="1013">
                  <c:v>7.875</c:v>
                </c:pt>
                <c:pt idx="1014">
                  <c:v>7.843</c:v>
                </c:pt>
                <c:pt idx="1015">
                  <c:v>7.8445</c:v>
                </c:pt>
                <c:pt idx="1016">
                  <c:v>7.8395000000000001</c:v>
                </c:pt>
                <c:pt idx="1017">
                  <c:v>7.8235000000000001</c:v>
                </c:pt>
                <c:pt idx="1018">
                  <c:v>7.8164999999999996</c:v>
                </c:pt>
                <c:pt idx="1019">
                  <c:v>7.7854999999999999</c:v>
                </c:pt>
                <c:pt idx="1020">
                  <c:v>7.9539999999999997</c:v>
                </c:pt>
                <c:pt idx="1021">
                  <c:v>7.8685</c:v>
                </c:pt>
                <c:pt idx="1022">
                  <c:v>7.8410000000000002</c:v>
                </c:pt>
                <c:pt idx="1023">
                  <c:v>7.7865000000000002</c:v>
                </c:pt>
                <c:pt idx="1024">
                  <c:v>7.7865000000000002</c:v>
                </c:pt>
                <c:pt idx="1025">
                  <c:v>7.726</c:v>
                </c:pt>
                <c:pt idx="1026">
                  <c:v>7.726</c:v>
                </c:pt>
                <c:pt idx="1027">
                  <c:v>7.7279999999999998</c:v>
                </c:pt>
                <c:pt idx="1028">
                  <c:v>7.8019999999999996</c:v>
                </c:pt>
                <c:pt idx="1029">
                  <c:v>8.0449999999999999</c:v>
                </c:pt>
                <c:pt idx="1030">
                  <c:v>8.1430000000000007</c:v>
                </c:pt>
                <c:pt idx="1031">
                  <c:v>8.1430000000000007</c:v>
                </c:pt>
                <c:pt idx="1032">
                  <c:v>8.1270000000000007</c:v>
                </c:pt>
                <c:pt idx="1033">
                  <c:v>7.9775</c:v>
                </c:pt>
                <c:pt idx="1034">
                  <c:v>7.9859999999999998</c:v>
                </c:pt>
                <c:pt idx="1035">
                  <c:v>7.9615</c:v>
                </c:pt>
                <c:pt idx="1036">
                  <c:v>7.9390000000000001</c:v>
                </c:pt>
                <c:pt idx="1037">
                  <c:v>7.9420000000000002</c:v>
                </c:pt>
                <c:pt idx="1038">
                  <c:v>7.9219999999999997</c:v>
                </c:pt>
                <c:pt idx="1039">
                  <c:v>7.8659999999999997</c:v>
                </c:pt>
                <c:pt idx="1040">
                  <c:v>7.851</c:v>
                </c:pt>
                <c:pt idx="1041">
                  <c:v>7.9370000000000003</c:v>
                </c:pt>
                <c:pt idx="1042">
                  <c:v>7.9820000000000002</c:v>
                </c:pt>
                <c:pt idx="1043">
                  <c:v>7.9535</c:v>
                </c:pt>
                <c:pt idx="1044">
                  <c:v>7.8650000000000002</c:v>
                </c:pt>
                <c:pt idx="1045">
                  <c:v>7.835</c:v>
                </c:pt>
                <c:pt idx="1046">
                  <c:v>7.8174999999999999</c:v>
                </c:pt>
                <c:pt idx="1047">
                  <c:v>7.8514999999999997</c:v>
                </c:pt>
                <c:pt idx="1048">
                  <c:v>7.8780000000000001</c:v>
                </c:pt>
                <c:pt idx="1049">
                  <c:v>7.8704999999999998</c:v>
                </c:pt>
                <c:pt idx="1050">
                  <c:v>7.8615000000000004</c:v>
                </c:pt>
                <c:pt idx="1051">
                  <c:v>7.8574999999999999</c:v>
                </c:pt>
                <c:pt idx="1052">
                  <c:v>7.9329999999999998</c:v>
                </c:pt>
                <c:pt idx="1053">
                  <c:v>7.9290000000000003</c:v>
                </c:pt>
                <c:pt idx="1054">
                  <c:v>7.9779999999999998</c:v>
                </c:pt>
                <c:pt idx="1055">
                  <c:v>7.9885000000000002</c:v>
                </c:pt>
                <c:pt idx="1056">
                  <c:v>7.9370000000000003</c:v>
                </c:pt>
                <c:pt idx="1057">
                  <c:v>7.9085000000000001</c:v>
                </c:pt>
                <c:pt idx="1058">
                  <c:v>7.9725000000000001</c:v>
                </c:pt>
                <c:pt idx="1059">
                  <c:v>8.0449999999999999</c:v>
                </c:pt>
                <c:pt idx="1060">
                  <c:v>8.0630000000000006</c:v>
                </c:pt>
                <c:pt idx="1061">
                  <c:v>8.0589999999999993</c:v>
                </c:pt>
                <c:pt idx="1062">
                  <c:v>8.0685000000000002</c:v>
                </c:pt>
                <c:pt idx="1063">
                  <c:v>8.1010000000000009</c:v>
                </c:pt>
                <c:pt idx="1064">
                  <c:v>8.0660000000000007</c:v>
                </c:pt>
                <c:pt idx="1065">
                  <c:v>8.0419999999999998</c:v>
                </c:pt>
                <c:pt idx="1066">
                  <c:v>8.016</c:v>
                </c:pt>
                <c:pt idx="1067">
                  <c:v>7.9569999999999999</c:v>
                </c:pt>
                <c:pt idx="1068">
                  <c:v>7.9260000000000002</c:v>
                </c:pt>
                <c:pt idx="1069">
                  <c:v>7.9264999999999999</c:v>
                </c:pt>
                <c:pt idx="1070">
                  <c:v>8.0530000000000008</c:v>
                </c:pt>
                <c:pt idx="1071">
                  <c:v>8.1419999999999995</c:v>
                </c:pt>
                <c:pt idx="1072">
                  <c:v>8.1289999999999996</c:v>
                </c:pt>
                <c:pt idx="1073">
                  <c:v>8.0135000000000005</c:v>
                </c:pt>
                <c:pt idx="1074">
                  <c:v>7.9749999999999996</c:v>
                </c:pt>
                <c:pt idx="1075">
                  <c:v>7.9660000000000002</c:v>
                </c:pt>
                <c:pt idx="1076">
                  <c:v>8.0020000000000007</c:v>
                </c:pt>
                <c:pt idx="1077">
                  <c:v>7.9995000000000003</c:v>
                </c:pt>
                <c:pt idx="1078">
                  <c:v>7.9809999999999999</c:v>
                </c:pt>
                <c:pt idx="1079">
                  <c:v>7.9705000000000004</c:v>
                </c:pt>
                <c:pt idx="1080">
                  <c:v>7.9405000000000001</c:v>
                </c:pt>
                <c:pt idx="1081">
                  <c:v>7.8594999999999997</c:v>
                </c:pt>
                <c:pt idx="1082">
                  <c:v>7.8815</c:v>
                </c:pt>
                <c:pt idx="1083">
                  <c:v>7.8869999999999996</c:v>
                </c:pt>
                <c:pt idx="1084">
                  <c:v>7.8765000000000001</c:v>
                </c:pt>
                <c:pt idx="1085">
                  <c:v>7.8775000000000004</c:v>
                </c:pt>
                <c:pt idx="1086">
                  <c:v>7.8975</c:v>
                </c:pt>
                <c:pt idx="1087">
                  <c:v>7.8979999999999997</c:v>
                </c:pt>
                <c:pt idx="1088">
                  <c:v>7.9664999999999999</c:v>
                </c:pt>
                <c:pt idx="1089">
                  <c:v>7.9645000000000001</c:v>
                </c:pt>
                <c:pt idx="1090">
                  <c:v>7.9260000000000002</c:v>
                </c:pt>
                <c:pt idx="1091">
                  <c:v>7.9539999999999997</c:v>
                </c:pt>
                <c:pt idx="1092">
                  <c:v>7.9065000000000003</c:v>
                </c:pt>
                <c:pt idx="1093">
                  <c:v>7.93</c:v>
                </c:pt>
                <c:pt idx="1094">
                  <c:v>7.8944999999999999</c:v>
                </c:pt>
                <c:pt idx="1095">
                  <c:v>7.9640000000000004</c:v>
                </c:pt>
                <c:pt idx="1096">
                  <c:v>7.9029999999999996</c:v>
                </c:pt>
                <c:pt idx="1097">
                  <c:v>7.9409999999999998</c:v>
                </c:pt>
                <c:pt idx="1098">
                  <c:v>8.0165000000000006</c:v>
                </c:pt>
                <c:pt idx="1099">
                  <c:v>8.0039999999999996</c:v>
                </c:pt>
                <c:pt idx="1100">
                  <c:v>7.9785000000000004</c:v>
                </c:pt>
                <c:pt idx="1101">
                  <c:v>7.9649999999999999</c:v>
                </c:pt>
                <c:pt idx="1102">
                  <c:v>8.0244999999999997</c:v>
                </c:pt>
                <c:pt idx="1103">
                  <c:v>7.9424999999999999</c:v>
                </c:pt>
                <c:pt idx="1104">
                  <c:v>7.9009999999999998</c:v>
                </c:pt>
                <c:pt idx="1105">
                  <c:v>7.8890000000000002</c:v>
                </c:pt>
                <c:pt idx="1106">
                  <c:v>7.88</c:v>
                </c:pt>
                <c:pt idx="1107">
                  <c:v>7.891</c:v>
                </c:pt>
                <c:pt idx="1108">
                  <c:v>7.8810000000000002</c:v>
                </c:pt>
                <c:pt idx="1109">
                  <c:v>7.8724999999999996</c:v>
                </c:pt>
                <c:pt idx="1110">
                  <c:v>7.8760000000000003</c:v>
                </c:pt>
                <c:pt idx="1111">
                  <c:v>7.8520000000000003</c:v>
                </c:pt>
                <c:pt idx="1112">
                  <c:v>7.8780000000000001</c:v>
                </c:pt>
                <c:pt idx="1113">
                  <c:v>7.8970000000000002</c:v>
                </c:pt>
                <c:pt idx="1114">
                  <c:v>7.9554999999999998</c:v>
                </c:pt>
                <c:pt idx="1115">
                  <c:v>7.9649999999999999</c:v>
                </c:pt>
                <c:pt idx="1116">
                  <c:v>7.9539999999999997</c:v>
                </c:pt>
                <c:pt idx="1117">
                  <c:v>7.9295</c:v>
                </c:pt>
                <c:pt idx="1118">
                  <c:v>7.8964999999999996</c:v>
                </c:pt>
                <c:pt idx="1119">
                  <c:v>7.9195000000000002</c:v>
                </c:pt>
                <c:pt idx="1120">
                  <c:v>7.9474999999999998</c:v>
                </c:pt>
                <c:pt idx="1121">
                  <c:v>7.9145000000000003</c:v>
                </c:pt>
                <c:pt idx="1122">
                  <c:v>7.9669999999999996</c:v>
                </c:pt>
                <c:pt idx="1123">
                  <c:v>7.9669999999999996</c:v>
                </c:pt>
                <c:pt idx="1124">
                  <c:v>7.968</c:v>
                </c:pt>
                <c:pt idx="1125">
                  <c:v>8.0399999999999991</c:v>
                </c:pt>
                <c:pt idx="1126">
                  <c:v>8.0299999999999994</c:v>
                </c:pt>
                <c:pt idx="1127">
                  <c:v>8.0410000000000004</c:v>
                </c:pt>
                <c:pt idx="1128">
                  <c:v>8.0340000000000007</c:v>
                </c:pt>
                <c:pt idx="1129">
                  <c:v>8.0830000000000002</c:v>
                </c:pt>
                <c:pt idx="1130">
                  <c:v>8.1</c:v>
                </c:pt>
                <c:pt idx="1131">
                  <c:v>8.1234999999999999</c:v>
                </c:pt>
                <c:pt idx="1132">
                  <c:v>8.1240000000000006</c:v>
                </c:pt>
                <c:pt idx="1133">
                  <c:v>8.1349999999999998</c:v>
                </c:pt>
                <c:pt idx="1134">
                  <c:v>8.0694999999999997</c:v>
                </c:pt>
                <c:pt idx="1135">
                  <c:v>8.0924999999999994</c:v>
                </c:pt>
                <c:pt idx="1136">
                  <c:v>8.15</c:v>
                </c:pt>
                <c:pt idx="1137">
                  <c:v>8.1690000000000005</c:v>
                </c:pt>
                <c:pt idx="1138">
                  <c:v>8.1585000000000001</c:v>
                </c:pt>
                <c:pt idx="1139">
                  <c:v>8.1385000000000005</c:v>
                </c:pt>
                <c:pt idx="1140">
                  <c:v>8.1430000000000007</c:v>
                </c:pt>
                <c:pt idx="1141">
                  <c:v>8.0935000000000006</c:v>
                </c:pt>
                <c:pt idx="1142">
                  <c:v>8.1199999999999992</c:v>
                </c:pt>
                <c:pt idx="1143">
                  <c:v>8.1449999999999996</c:v>
                </c:pt>
                <c:pt idx="1144">
                  <c:v>8.15</c:v>
                </c:pt>
                <c:pt idx="1145">
                  <c:v>8.1920000000000002</c:v>
                </c:pt>
                <c:pt idx="1146">
                  <c:v>8.1455000000000002</c:v>
                </c:pt>
                <c:pt idx="1147">
                  <c:v>8.2029999999999994</c:v>
                </c:pt>
                <c:pt idx="1148">
                  <c:v>8.2080000000000002</c:v>
                </c:pt>
                <c:pt idx="1149">
                  <c:v>8.1479999999999997</c:v>
                </c:pt>
                <c:pt idx="1150">
                  <c:v>8.1189999999999998</c:v>
                </c:pt>
                <c:pt idx="1151">
                  <c:v>8.0850000000000009</c:v>
                </c:pt>
                <c:pt idx="1152">
                  <c:v>8.077</c:v>
                </c:pt>
                <c:pt idx="1153">
                  <c:v>8.0760000000000005</c:v>
                </c:pt>
                <c:pt idx="1154">
                  <c:v>8.0909999999999993</c:v>
                </c:pt>
                <c:pt idx="1155">
                  <c:v>8.1329999999999991</c:v>
                </c:pt>
                <c:pt idx="1156">
                  <c:v>8.1355000000000004</c:v>
                </c:pt>
                <c:pt idx="1157">
                  <c:v>8.1669999999999998</c:v>
                </c:pt>
                <c:pt idx="1158">
                  <c:v>8.1850000000000005</c:v>
                </c:pt>
                <c:pt idx="1159">
                  <c:v>8.1620000000000008</c:v>
                </c:pt>
                <c:pt idx="1160">
                  <c:v>8.1999999999999993</c:v>
                </c:pt>
                <c:pt idx="1161">
                  <c:v>8.2070000000000007</c:v>
                </c:pt>
                <c:pt idx="1162">
                  <c:v>8.2070000000000007</c:v>
                </c:pt>
                <c:pt idx="1163">
                  <c:v>8.1445000000000007</c:v>
                </c:pt>
                <c:pt idx="1164">
                  <c:v>8.1274999999999995</c:v>
                </c:pt>
                <c:pt idx="1165">
                  <c:v>8.1769999999999996</c:v>
                </c:pt>
                <c:pt idx="1166">
                  <c:v>8.1285000000000007</c:v>
                </c:pt>
                <c:pt idx="1167">
                  <c:v>8.0909999999999993</c:v>
                </c:pt>
                <c:pt idx="1168">
                  <c:v>8.06</c:v>
                </c:pt>
                <c:pt idx="1169">
                  <c:v>8.06</c:v>
                </c:pt>
                <c:pt idx="1170">
                  <c:v>8.0050000000000008</c:v>
                </c:pt>
                <c:pt idx="1171">
                  <c:v>7.9785000000000004</c:v>
                </c:pt>
                <c:pt idx="1172">
                  <c:v>7.9660000000000002</c:v>
                </c:pt>
                <c:pt idx="1173">
                  <c:v>7.9625000000000004</c:v>
                </c:pt>
                <c:pt idx="1174">
                  <c:v>7.9550000000000001</c:v>
                </c:pt>
                <c:pt idx="1175">
                  <c:v>7.9375</c:v>
                </c:pt>
                <c:pt idx="1176">
                  <c:v>7.9264999999999999</c:v>
                </c:pt>
                <c:pt idx="1177">
                  <c:v>7.8959999999999999</c:v>
                </c:pt>
                <c:pt idx="1178">
                  <c:v>7.8659999999999997</c:v>
                </c:pt>
                <c:pt idx="1179">
                  <c:v>7.8949999999999996</c:v>
                </c:pt>
                <c:pt idx="1180">
                  <c:v>7.8925000000000001</c:v>
                </c:pt>
                <c:pt idx="1181">
                  <c:v>7.8605</c:v>
                </c:pt>
                <c:pt idx="1182">
                  <c:v>7.8620000000000001</c:v>
                </c:pt>
                <c:pt idx="1183">
                  <c:v>7.8715000000000002</c:v>
                </c:pt>
                <c:pt idx="1184">
                  <c:v>7.8369999999999997</c:v>
                </c:pt>
                <c:pt idx="1185">
                  <c:v>7.8369999999999997</c:v>
                </c:pt>
                <c:pt idx="1186">
                  <c:v>7.835</c:v>
                </c:pt>
                <c:pt idx="1187">
                  <c:v>7.8254999999999999</c:v>
                </c:pt>
                <c:pt idx="1188">
                  <c:v>7.8090000000000002</c:v>
                </c:pt>
                <c:pt idx="1189">
                  <c:v>7.819</c:v>
                </c:pt>
                <c:pt idx="1190">
                  <c:v>7.819</c:v>
                </c:pt>
                <c:pt idx="1191">
                  <c:v>7.78</c:v>
                </c:pt>
                <c:pt idx="1192">
                  <c:v>7.8090000000000002</c:v>
                </c:pt>
                <c:pt idx="1193">
                  <c:v>7.7895000000000003</c:v>
                </c:pt>
                <c:pt idx="1194">
                  <c:v>7.7474999999999996</c:v>
                </c:pt>
                <c:pt idx="1195">
                  <c:v>7.726</c:v>
                </c:pt>
                <c:pt idx="1196">
                  <c:v>7.7084999999999999</c:v>
                </c:pt>
                <c:pt idx="1197">
                  <c:v>7.726</c:v>
                </c:pt>
                <c:pt idx="1198">
                  <c:v>7.7060000000000004</c:v>
                </c:pt>
                <c:pt idx="1199">
                  <c:v>7.7969999999999997</c:v>
                </c:pt>
                <c:pt idx="1200">
                  <c:v>7.85</c:v>
                </c:pt>
                <c:pt idx="1201">
                  <c:v>7.7859999999999996</c:v>
                </c:pt>
                <c:pt idx="1202">
                  <c:v>7.82</c:v>
                </c:pt>
                <c:pt idx="1203">
                  <c:v>7.8259999999999996</c:v>
                </c:pt>
                <c:pt idx="1204">
                  <c:v>7.8745000000000003</c:v>
                </c:pt>
                <c:pt idx="1205">
                  <c:v>7.8920000000000003</c:v>
                </c:pt>
                <c:pt idx="1206">
                  <c:v>7.883</c:v>
                </c:pt>
                <c:pt idx="1207">
                  <c:v>7.8479999999999999</c:v>
                </c:pt>
                <c:pt idx="1208">
                  <c:v>7.8665000000000003</c:v>
                </c:pt>
                <c:pt idx="1209">
                  <c:v>7.923</c:v>
                </c:pt>
                <c:pt idx="1210">
                  <c:v>7.9329999999999998</c:v>
                </c:pt>
                <c:pt idx="1211">
                  <c:v>7.9269999999999996</c:v>
                </c:pt>
                <c:pt idx="1212">
                  <c:v>7.8819999999999997</c:v>
                </c:pt>
                <c:pt idx="1213">
                  <c:v>7.8840000000000003</c:v>
                </c:pt>
                <c:pt idx="1214">
                  <c:v>7.8585000000000003</c:v>
                </c:pt>
                <c:pt idx="1215">
                  <c:v>7.8075000000000001</c:v>
                </c:pt>
                <c:pt idx="1216">
                  <c:v>7.8384999999999998</c:v>
                </c:pt>
                <c:pt idx="1217">
                  <c:v>7.859</c:v>
                </c:pt>
                <c:pt idx="1218">
                  <c:v>7.8685</c:v>
                </c:pt>
                <c:pt idx="1219">
                  <c:v>7.9320000000000004</c:v>
                </c:pt>
                <c:pt idx="1220">
                  <c:v>7.93</c:v>
                </c:pt>
                <c:pt idx="1221">
                  <c:v>7.8769999999999998</c:v>
                </c:pt>
                <c:pt idx="1222">
                  <c:v>7.8334999999999999</c:v>
                </c:pt>
                <c:pt idx="1223">
                  <c:v>7.8274999999999997</c:v>
                </c:pt>
                <c:pt idx="1224">
                  <c:v>7.8075000000000001</c:v>
                </c:pt>
                <c:pt idx="1225">
                  <c:v>7.7554999999999996</c:v>
                </c:pt>
                <c:pt idx="1226">
                  <c:v>7.7690000000000001</c:v>
                </c:pt>
                <c:pt idx="1227">
                  <c:v>7.7515000000000001</c:v>
                </c:pt>
                <c:pt idx="1228">
                  <c:v>7.7389999999999999</c:v>
                </c:pt>
                <c:pt idx="1229">
                  <c:v>7.7190000000000003</c:v>
                </c:pt>
                <c:pt idx="1230">
                  <c:v>7.7640000000000002</c:v>
                </c:pt>
                <c:pt idx="1231">
                  <c:v>7.7089999999999996</c:v>
                </c:pt>
                <c:pt idx="1232">
                  <c:v>7.7119999999999997</c:v>
                </c:pt>
                <c:pt idx="1233">
                  <c:v>7.702</c:v>
                </c:pt>
                <c:pt idx="1234">
                  <c:v>7.7145000000000001</c:v>
                </c:pt>
                <c:pt idx="1235">
                  <c:v>7.78</c:v>
                </c:pt>
                <c:pt idx="1236">
                  <c:v>7.76</c:v>
                </c:pt>
                <c:pt idx="1237">
                  <c:v>7.7549999999999999</c:v>
                </c:pt>
                <c:pt idx="1238">
                  <c:v>7.7510000000000003</c:v>
                </c:pt>
                <c:pt idx="1239">
                  <c:v>7.782</c:v>
                </c:pt>
                <c:pt idx="1240">
                  <c:v>7.8055000000000003</c:v>
                </c:pt>
                <c:pt idx="1241">
                  <c:v>7.8289999999999997</c:v>
                </c:pt>
                <c:pt idx="1242">
                  <c:v>7.9139999999999997</c:v>
                </c:pt>
                <c:pt idx="1243">
                  <c:v>7.8689999999999998</c:v>
                </c:pt>
                <c:pt idx="1244">
                  <c:v>7.8985000000000003</c:v>
                </c:pt>
                <c:pt idx="1245">
                  <c:v>7.883</c:v>
                </c:pt>
                <c:pt idx="1246">
                  <c:v>7.8795000000000002</c:v>
                </c:pt>
                <c:pt idx="1247">
                  <c:v>7.9059999999999997</c:v>
                </c:pt>
                <c:pt idx="1248">
                  <c:v>7.891</c:v>
                </c:pt>
                <c:pt idx="1249">
                  <c:v>7.883</c:v>
                </c:pt>
                <c:pt idx="1250">
                  <c:v>7.8840000000000003</c:v>
                </c:pt>
                <c:pt idx="1251">
                  <c:v>7.8745000000000003</c:v>
                </c:pt>
                <c:pt idx="1252">
                  <c:v>7.9039999999999999</c:v>
                </c:pt>
                <c:pt idx="1253">
                  <c:v>7.8674999999999997</c:v>
                </c:pt>
                <c:pt idx="1254">
                  <c:v>7.8330000000000002</c:v>
                </c:pt>
                <c:pt idx="1255">
                  <c:v>7.8055000000000003</c:v>
                </c:pt>
                <c:pt idx="1256">
                  <c:v>7.8205</c:v>
                </c:pt>
                <c:pt idx="1257">
                  <c:v>7.7910000000000004</c:v>
                </c:pt>
                <c:pt idx="1258">
                  <c:v>7.7850000000000001</c:v>
                </c:pt>
                <c:pt idx="1259">
                  <c:v>7.8174999999999999</c:v>
                </c:pt>
                <c:pt idx="1260">
                  <c:v>7.8019999999999996</c:v>
                </c:pt>
                <c:pt idx="1261">
                  <c:v>7.8125</c:v>
                </c:pt>
                <c:pt idx="1262">
                  <c:v>7.8769999999999998</c:v>
                </c:pt>
                <c:pt idx="1263">
                  <c:v>7.8620000000000001</c:v>
                </c:pt>
                <c:pt idx="1264">
                  <c:v>7.8579999999999997</c:v>
                </c:pt>
                <c:pt idx="1265">
                  <c:v>7.8079999999999998</c:v>
                </c:pt>
                <c:pt idx="1266">
                  <c:v>7.7880000000000003</c:v>
                </c:pt>
                <c:pt idx="1267">
                  <c:v>7.7634999999999996</c:v>
                </c:pt>
                <c:pt idx="1268">
                  <c:v>7.7735000000000003</c:v>
                </c:pt>
                <c:pt idx="1269">
                  <c:v>7.7735000000000003</c:v>
                </c:pt>
                <c:pt idx="1270">
                  <c:v>7.7735000000000003</c:v>
                </c:pt>
                <c:pt idx="1271">
                  <c:v>7.7735000000000003</c:v>
                </c:pt>
                <c:pt idx="1272">
                  <c:v>7.78</c:v>
                </c:pt>
                <c:pt idx="1273">
                  <c:v>7.7885</c:v>
                </c:pt>
                <c:pt idx="1274">
                  <c:v>7.8090000000000002</c:v>
                </c:pt>
                <c:pt idx="1275">
                  <c:v>7.782</c:v>
                </c:pt>
                <c:pt idx="1276">
                  <c:v>7.78</c:v>
                </c:pt>
                <c:pt idx="1277">
                  <c:v>7.7995000000000001</c:v>
                </c:pt>
                <c:pt idx="1278">
                  <c:v>7.8710000000000004</c:v>
                </c:pt>
                <c:pt idx="1279">
                  <c:v>7.93</c:v>
                </c:pt>
                <c:pt idx="1280">
                  <c:v>7.9450000000000003</c:v>
                </c:pt>
                <c:pt idx="1281">
                  <c:v>7.8665000000000003</c:v>
                </c:pt>
                <c:pt idx="1282">
                  <c:v>7.8034999999999997</c:v>
                </c:pt>
                <c:pt idx="1283">
                  <c:v>7.7889999999999997</c:v>
                </c:pt>
                <c:pt idx="1284">
                  <c:v>7.8010000000000002</c:v>
                </c:pt>
                <c:pt idx="1285">
                  <c:v>7.8404999999999996</c:v>
                </c:pt>
                <c:pt idx="1286">
                  <c:v>7.867</c:v>
                </c:pt>
                <c:pt idx="1287">
                  <c:v>7.867</c:v>
                </c:pt>
                <c:pt idx="1288">
                  <c:v>7.9359999999999999</c:v>
                </c:pt>
                <c:pt idx="1289">
                  <c:v>7.8724999999999996</c:v>
                </c:pt>
                <c:pt idx="1290">
                  <c:v>7.8280000000000003</c:v>
                </c:pt>
                <c:pt idx="1291">
                  <c:v>7.8475000000000001</c:v>
                </c:pt>
                <c:pt idx="1292">
                  <c:v>7.8384999999999998</c:v>
                </c:pt>
                <c:pt idx="1293">
                  <c:v>7.8239999999999998</c:v>
                </c:pt>
                <c:pt idx="1294">
                  <c:v>7.79</c:v>
                </c:pt>
                <c:pt idx="1295">
                  <c:v>7.7690000000000001</c:v>
                </c:pt>
                <c:pt idx="1296">
                  <c:v>7.7484999999999999</c:v>
                </c:pt>
                <c:pt idx="1297">
                  <c:v>7.7590000000000003</c:v>
                </c:pt>
                <c:pt idx="1298">
                  <c:v>7.7309999999999999</c:v>
                </c:pt>
                <c:pt idx="1299">
                  <c:v>7.7309999999999999</c:v>
                </c:pt>
                <c:pt idx="1300">
                  <c:v>7.7965</c:v>
                </c:pt>
                <c:pt idx="1301">
                  <c:v>7.8235000000000001</c:v>
                </c:pt>
                <c:pt idx="1302">
                  <c:v>7.8395000000000001</c:v>
                </c:pt>
                <c:pt idx="1303">
                  <c:v>7.8855000000000004</c:v>
                </c:pt>
                <c:pt idx="1304">
                  <c:v>7.8730000000000002</c:v>
                </c:pt>
                <c:pt idx="1305">
                  <c:v>7.8555000000000001</c:v>
                </c:pt>
                <c:pt idx="1306">
                  <c:v>7.8555000000000001</c:v>
                </c:pt>
                <c:pt idx="1307">
                  <c:v>7.7965</c:v>
                </c:pt>
                <c:pt idx="1308">
                  <c:v>7.82</c:v>
                </c:pt>
                <c:pt idx="1309">
                  <c:v>7.8784999999999998</c:v>
                </c:pt>
                <c:pt idx="1310">
                  <c:v>7.8695000000000004</c:v>
                </c:pt>
                <c:pt idx="1311">
                  <c:v>7.9264999999999999</c:v>
                </c:pt>
                <c:pt idx="1312">
                  <c:v>7.9119999999999999</c:v>
                </c:pt>
                <c:pt idx="1313">
                  <c:v>7.8665000000000003</c:v>
                </c:pt>
                <c:pt idx="1314">
                  <c:v>7.8029999999999999</c:v>
                </c:pt>
                <c:pt idx="1315">
                  <c:v>7.7824999999999998</c:v>
                </c:pt>
                <c:pt idx="1316">
                  <c:v>7.7845000000000004</c:v>
                </c:pt>
                <c:pt idx="1317">
                  <c:v>7.8019999999999996</c:v>
                </c:pt>
                <c:pt idx="1318">
                  <c:v>7.8055000000000003</c:v>
                </c:pt>
                <c:pt idx="1319">
                  <c:v>7.7874999999999996</c:v>
                </c:pt>
                <c:pt idx="1320">
                  <c:v>7.79</c:v>
                </c:pt>
                <c:pt idx="1321">
                  <c:v>7.7605000000000004</c:v>
                </c:pt>
                <c:pt idx="1322">
                  <c:v>7.7525000000000004</c:v>
                </c:pt>
                <c:pt idx="1323">
                  <c:v>7.7664999999999997</c:v>
                </c:pt>
                <c:pt idx="1324">
                  <c:v>7.742</c:v>
                </c:pt>
                <c:pt idx="1325">
                  <c:v>7.7450000000000001</c:v>
                </c:pt>
                <c:pt idx="1326">
                  <c:v>7.7439999999999998</c:v>
                </c:pt>
                <c:pt idx="1327">
                  <c:v>7.7720000000000002</c:v>
                </c:pt>
                <c:pt idx="1328">
                  <c:v>7.8354999999999997</c:v>
                </c:pt>
                <c:pt idx="1329">
                  <c:v>7.8380000000000001</c:v>
                </c:pt>
                <c:pt idx="1330">
                  <c:v>7.8665000000000003</c:v>
                </c:pt>
                <c:pt idx="1331">
                  <c:v>7.867</c:v>
                </c:pt>
                <c:pt idx="1332">
                  <c:v>7.8620000000000001</c:v>
                </c:pt>
                <c:pt idx="1333">
                  <c:v>7.8040000000000003</c:v>
                </c:pt>
                <c:pt idx="1334">
                  <c:v>7.7750000000000004</c:v>
                </c:pt>
                <c:pt idx="1335">
                  <c:v>7.7675000000000001</c:v>
                </c:pt>
                <c:pt idx="1336">
                  <c:v>7.7714999999999996</c:v>
                </c:pt>
                <c:pt idx="1337">
                  <c:v>7.7575000000000003</c:v>
                </c:pt>
                <c:pt idx="1338">
                  <c:v>7.7614999999999998</c:v>
                </c:pt>
                <c:pt idx="1339">
                  <c:v>7.7244999999999999</c:v>
                </c:pt>
                <c:pt idx="1340">
                  <c:v>7.7370000000000001</c:v>
                </c:pt>
                <c:pt idx="1341">
                  <c:v>7.6935000000000002</c:v>
                </c:pt>
                <c:pt idx="1342">
                  <c:v>7.6459999999999999</c:v>
                </c:pt>
                <c:pt idx="1343">
                  <c:v>7.6820000000000004</c:v>
                </c:pt>
                <c:pt idx="1344">
                  <c:v>7.7404999999999999</c:v>
                </c:pt>
                <c:pt idx="1345">
                  <c:v>7.7839999999999998</c:v>
                </c:pt>
                <c:pt idx="1346">
                  <c:v>7.7679999999999998</c:v>
                </c:pt>
                <c:pt idx="1347">
                  <c:v>7.8295000000000003</c:v>
                </c:pt>
                <c:pt idx="1348">
                  <c:v>7.8105000000000002</c:v>
                </c:pt>
                <c:pt idx="1349">
                  <c:v>7.8205</c:v>
                </c:pt>
                <c:pt idx="1350">
                  <c:v>7.8259999999999996</c:v>
                </c:pt>
                <c:pt idx="1351">
                  <c:v>7.8704999999999998</c:v>
                </c:pt>
                <c:pt idx="1352">
                  <c:v>7.8650000000000002</c:v>
                </c:pt>
                <c:pt idx="1353">
                  <c:v>7.7984999999999998</c:v>
                </c:pt>
                <c:pt idx="1354">
                  <c:v>7.8034999999999997</c:v>
                </c:pt>
                <c:pt idx="1355">
                  <c:v>7.8574999999999999</c:v>
                </c:pt>
                <c:pt idx="1356">
                  <c:v>7.8360000000000003</c:v>
                </c:pt>
                <c:pt idx="1357">
                  <c:v>7.8079999999999998</c:v>
                </c:pt>
                <c:pt idx="1358">
                  <c:v>7.8425000000000002</c:v>
                </c:pt>
                <c:pt idx="1359">
                  <c:v>7.7880000000000003</c:v>
                </c:pt>
                <c:pt idx="1360">
                  <c:v>7.7735000000000003</c:v>
                </c:pt>
                <c:pt idx="1361">
                  <c:v>7.774</c:v>
                </c:pt>
                <c:pt idx="1362">
                  <c:v>7.7720000000000002</c:v>
                </c:pt>
                <c:pt idx="1363">
                  <c:v>7.7394999999999996</c:v>
                </c:pt>
                <c:pt idx="1364">
                  <c:v>7.6849999999999996</c:v>
                </c:pt>
                <c:pt idx="1365">
                  <c:v>7.6764999999999999</c:v>
                </c:pt>
                <c:pt idx="1366">
                  <c:v>7.6725000000000003</c:v>
                </c:pt>
                <c:pt idx="1367">
                  <c:v>7.5964999999999998</c:v>
                </c:pt>
                <c:pt idx="1368">
                  <c:v>7.5425000000000004</c:v>
                </c:pt>
                <c:pt idx="1369">
                  <c:v>7.5585000000000004</c:v>
                </c:pt>
                <c:pt idx="1370">
                  <c:v>7.5315000000000003</c:v>
                </c:pt>
                <c:pt idx="1371">
                  <c:v>7.5904999999999996</c:v>
                </c:pt>
                <c:pt idx="1372">
                  <c:v>7.7275</c:v>
                </c:pt>
                <c:pt idx="1373">
                  <c:v>7.7460000000000004</c:v>
                </c:pt>
                <c:pt idx="1374">
                  <c:v>7.7355</c:v>
                </c:pt>
                <c:pt idx="1375">
                  <c:v>7.7380000000000004</c:v>
                </c:pt>
                <c:pt idx="1376">
                  <c:v>7.7409999999999997</c:v>
                </c:pt>
                <c:pt idx="1377">
                  <c:v>7.7614999999999998</c:v>
                </c:pt>
                <c:pt idx="1378">
                  <c:v>7.7569999999999997</c:v>
                </c:pt>
                <c:pt idx="1379">
                  <c:v>7.827</c:v>
                </c:pt>
                <c:pt idx="1380">
                  <c:v>7.8855000000000004</c:v>
                </c:pt>
                <c:pt idx="1381">
                  <c:v>7.8259999999999996</c:v>
                </c:pt>
                <c:pt idx="1382">
                  <c:v>7.79</c:v>
                </c:pt>
                <c:pt idx="1383">
                  <c:v>7.8150000000000004</c:v>
                </c:pt>
                <c:pt idx="1384">
                  <c:v>7.843</c:v>
                </c:pt>
                <c:pt idx="1385">
                  <c:v>7.8879999999999999</c:v>
                </c:pt>
                <c:pt idx="1386">
                  <c:v>7.8259999999999996</c:v>
                </c:pt>
                <c:pt idx="1387">
                  <c:v>7.8360000000000003</c:v>
                </c:pt>
                <c:pt idx="1388">
                  <c:v>7.8105000000000002</c:v>
                </c:pt>
                <c:pt idx="1389">
                  <c:v>7.8244999999999996</c:v>
                </c:pt>
                <c:pt idx="1390">
                  <c:v>7.8</c:v>
                </c:pt>
                <c:pt idx="1391">
                  <c:v>7.8025000000000002</c:v>
                </c:pt>
                <c:pt idx="1392">
                  <c:v>7.7809999999999997</c:v>
                </c:pt>
                <c:pt idx="1393">
                  <c:v>7.7830000000000004</c:v>
                </c:pt>
                <c:pt idx="1394">
                  <c:v>7.7569999999999997</c:v>
                </c:pt>
                <c:pt idx="1395">
                  <c:v>7.7454999999999998</c:v>
                </c:pt>
                <c:pt idx="1396">
                  <c:v>7.7320000000000002</c:v>
                </c:pt>
                <c:pt idx="1397">
                  <c:v>7.7605000000000004</c:v>
                </c:pt>
                <c:pt idx="1398">
                  <c:v>7.7350000000000003</c:v>
                </c:pt>
                <c:pt idx="1399">
                  <c:v>7.7084999999999999</c:v>
                </c:pt>
                <c:pt idx="1400">
                  <c:v>7.7060000000000004</c:v>
                </c:pt>
                <c:pt idx="1401">
                  <c:v>7.6914999999999996</c:v>
                </c:pt>
                <c:pt idx="1402">
                  <c:v>7.6855000000000002</c:v>
                </c:pt>
                <c:pt idx="1403">
                  <c:v>7.68</c:v>
                </c:pt>
                <c:pt idx="1404">
                  <c:v>7.6559999999999997</c:v>
                </c:pt>
                <c:pt idx="1405">
                  <c:v>7.6725000000000003</c:v>
                </c:pt>
                <c:pt idx="1406">
                  <c:v>7.7015000000000002</c:v>
                </c:pt>
                <c:pt idx="1407">
                  <c:v>7.758</c:v>
                </c:pt>
                <c:pt idx="1408">
                  <c:v>7.7584999999999997</c:v>
                </c:pt>
                <c:pt idx="1409">
                  <c:v>7.7210000000000001</c:v>
                </c:pt>
                <c:pt idx="1410">
                  <c:v>7.7640000000000002</c:v>
                </c:pt>
                <c:pt idx="1411">
                  <c:v>7.7474999999999996</c:v>
                </c:pt>
                <c:pt idx="1412">
                  <c:v>7.7249999999999996</c:v>
                </c:pt>
                <c:pt idx="1413">
                  <c:v>7.7645</c:v>
                </c:pt>
                <c:pt idx="1414">
                  <c:v>7.742</c:v>
                </c:pt>
                <c:pt idx="1415">
                  <c:v>7.7519999999999998</c:v>
                </c:pt>
                <c:pt idx="1416">
                  <c:v>7.7539999999999996</c:v>
                </c:pt>
                <c:pt idx="1417">
                  <c:v>7.8</c:v>
                </c:pt>
                <c:pt idx="1418">
                  <c:v>7.7930000000000001</c:v>
                </c:pt>
                <c:pt idx="1419">
                  <c:v>7.8205</c:v>
                </c:pt>
                <c:pt idx="1420">
                  <c:v>7.82</c:v>
                </c:pt>
                <c:pt idx="1421">
                  <c:v>7.8404999999999996</c:v>
                </c:pt>
                <c:pt idx="1422">
                  <c:v>7.8250000000000002</c:v>
                </c:pt>
                <c:pt idx="1423">
                  <c:v>7.8185000000000002</c:v>
                </c:pt>
                <c:pt idx="1424">
                  <c:v>7.8310000000000004</c:v>
                </c:pt>
                <c:pt idx="1425">
                  <c:v>7.8360000000000003</c:v>
                </c:pt>
                <c:pt idx="1426">
                  <c:v>7.8354999999999997</c:v>
                </c:pt>
                <c:pt idx="1427">
                  <c:v>7.8494999999999999</c:v>
                </c:pt>
                <c:pt idx="1428">
                  <c:v>7.7530000000000001</c:v>
                </c:pt>
                <c:pt idx="1429">
                  <c:v>7.7830000000000004</c:v>
                </c:pt>
                <c:pt idx="1430">
                  <c:v>7.766</c:v>
                </c:pt>
                <c:pt idx="1431">
                  <c:v>7.726</c:v>
                </c:pt>
                <c:pt idx="1432">
                  <c:v>7.7160000000000002</c:v>
                </c:pt>
                <c:pt idx="1433">
                  <c:v>7.6935000000000002</c:v>
                </c:pt>
                <c:pt idx="1434">
                  <c:v>7.6840000000000002</c:v>
                </c:pt>
                <c:pt idx="1435">
                  <c:v>7.6769999999999996</c:v>
                </c:pt>
                <c:pt idx="1436">
                  <c:v>7.7015000000000002</c:v>
                </c:pt>
                <c:pt idx="1437">
                  <c:v>7.7110000000000003</c:v>
                </c:pt>
                <c:pt idx="1438">
                  <c:v>7.766</c:v>
                </c:pt>
                <c:pt idx="1439">
                  <c:v>7.7675000000000001</c:v>
                </c:pt>
                <c:pt idx="1440">
                  <c:v>7.7815000000000003</c:v>
                </c:pt>
                <c:pt idx="1441">
                  <c:v>7.7474999999999996</c:v>
                </c:pt>
                <c:pt idx="1442">
                  <c:v>7.7080000000000002</c:v>
                </c:pt>
                <c:pt idx="1443">
                  <c:v>7.7519999999999998</c:v>
                </c:pt>
                <c:pt idx="1444">
                  <c:v>7.7640000000000002</c:v>
                </c:pt>
                <c:pt idx="1445">
                  <c:v>7.782</c:v>
                </c:pt>
                <c:pt idx="1446">
                  <c:v>7.782</c:v>
                </c:pt>
                <c:pt idx="1447">
                  <c:v>7.7945000000000002</c:v>
                </c:pt>
                <c:pt idx="1448">
                  <c:v>7.7990000000000004</c:v>
                </c:pt>
                <c:pt idx="1449">
                  <c:v>7.774</c:v>
                </c:pt>
                <c:pt idx="1450">
                  <c:v>7.7539999999999996</c:v>
                </c:pt>
                <c:pt idx="1451">
                  <c:v>7.7539999999999996</c:v>
                </c:pt>
                <c:pt idx="1452">
                  <c:v>7.7350000000000003</c:v>
                </c:pt>
                <c:pt idx="1453">
                  <c:v>7.7004999999999999</c:v>
                </c:pt>
                <c:pt idx="1454">
                  <c:v>7.6825000000000001</c:v>
                </c:pt>
                <c:pt idx="1455">
                  <c:v>7.6745000000000001</c:v>
                </c:pt>
                <c:pt idx="1456">
                  <c:v>7.657</c:v>
                </c:pt>
                <c:pt idx="1457">
                  <c:v>7.6555</c:v>
                </c:pt>
                <c:pt idx="1458">
                  <c:v>7.6505000000000001</c:v>
                </c:pt>
                <c:pt idx="1459">
                  <c:v>7.6769999999999996</c:v>
                </c:pt>
                <c:pt idx="1460">
                  <c:v>7.6929999999999996</c:v>
                </c:pt>
                <c:pt idx="1461">
                  <c:v>7.6704999999999997</c:v>
                </c:pt>
                <c:pt idx="1462">
                  <c:v>7.6635</c:v>
                </c:pt>
                <c:pt idx="1463">
                  <c:v>7.7045000000000003</c:v>
                </c:pt>
                <c:pt idx="1464">
                  <c:v>7.6619999999999999</c:v>
                </c:pt>
                <c:pt idx="1465">
                  <c:v>7.66</c:v>
                </c:pt>
                <c:pt idx="1466">
                  <c:v>7.6645000000000003</c:v>
                </c:pt>
                <c:pt idx="1467">
                  <c:v>7.6390000000000002</c:v>
                </c:pt>
                <c:pt idx="1468">
                  <c:v>7.6825000000000001</c:v>
                </c:pt>
                <c:pt idx="1469">
                  <c:v>7.6464999999999996</c:v>
                </c:pt>
                <c:pt idx="1470">
                  <c:v>7.6449999999999996</c:v>
                </c:pt>
                <c:pt idx="1471">
                  <c:v>7.681</c:v>
                </c:pt>
                <c:pt idx="1472">
                  <c:v>7.6559999999999997</c:v>
                </c:pt>
                <c:pt idx="1473">
                  <c:v>7.6539999999999999</c:v>
                </c:pt>
                <c:pt idx="1474">
                  <c:v>7.6479999999999997</c:v>
                </c:pt>
                <c:pt idx="1475">
                  <c:v>7.6440000000000001</c:v>
                </c:pt>
                <c:pt idx="1476">
                  <c:v>7.5925000000000002</c:v>
                </c:pt>
                <c:pt idx="1477">
                  <c:v>7.6224999999999996</c:v>
                </c:pt>
                <c:pt idx="1478">
                  <c:v>7.6289999999999996</c:v>
                </c:pt>
                <c:pt idx="1479">
                  <c:v>7.63</c:v>
                </c:pt>
                <c:pt idx="1480">
                  <c:v>7.6180000000000003</c:v>
                </c:pt>
                <c:pt idx="1481">
                  <c:v>7.5709999999999997</c:v>
                </c:pt>
                <c:pt idx="1482">
                  <c:v>7.5350000000000001</c:v>
                </c:pt>
                <c:pt idx="1483">
                  <c:v>7.5285000000000002</c:v>
                </c:pt>
                <c:pt idx="1484">
                  <c:v>7.5514999999999999</c:v>
                </c:pt>
                <c:pt idx="1485">
                  <c:v>7.4974999999999996</c:v>
                </c:pt>
                <c:pt idx="1486">
                  <c:v>7.4880000000000004</c:v>
                </c:pt>
                <c:pt idx="1487">
                  <c:v>7.52</c:v>
                </c:pt>
                <c:pt idx="1488">
                  <c:v>7.5</c:v>
                </c:pt>
                <c:pt idx="1489">
                  <c:v>7.4710000000000001</c:v>
                </c:pt>
                <c:pt idx="1490">
                  <c:v>7.4785000000000004</c:v>
                </c:pt>
                <c:pt idx="1491">
                  <c:v>7.4974999999999996</c:v>
                </c:pt>
                <c:pt idx="1492">
                  <c:v>7.48</c:v>
                </c:pt>
                <c:pt idx="1493">
                  <c:v>7.4405000000000001</c:v>
                </c:pt>
                <c:pt idx="1494">
                  <c:v>7.4225000000000003</c:v>
                </c:pt>
                <c:pt idx="1495">
                  <c:v>7.4204999999999997</c:v>
                </c:pt>
                <c:pt idx="1496">
                  <c:v>7.42</c:v>
                </c:pt>
                <c:pt idx="1497">
                  <c:v>7.452</c:v>
                </c:pt>
                <c:pt idx="1498">
                  <c:v>7.4480000000000004</c:v>
                </c:pt>
                <c:pt idx="1499">
                  <c:v>7.4210000000000003</c:v>
                </c:pt>
                <c:pt idx="1500">
                  <c:v>7.46</c:v>
                </c:pt>
                <c:pt idx="1501">
                  <c:v>7.4794999999999998</c:v>
                </c:pt>
                <c:pt idx="1502">
                  <c:v>7.4515000000000002</c:v>
                </c:pt>
                <c:pt idx="1503">
                  <c:v>7.5469999999999997</c:v>
                </c:pt>
                <c:pt idx="1504">
                  <c:v>7.5664999999999996</c:v>
                </c:pt>
                <c:pt idx="1505">
                  <c:v>7.548</c:v>
                </c:pt>
                <c:pt idx="1506">
                  <c:v>7.5505000000000004</c:v>
                </c:pt>
                <c:pt idx="1507">
                  <c:v>7.6059999999999999</c:v>
                </c:pt>
                <c:pt idx="1508">
                  <c:v>7.6105</c:v>
                </c:pt>
                <c:pt idx="1509">
                  <c:v>7.6239999999999997</c:v>
                </c:pt>
                <c:pt idx="1510">
                  <c:v>7.6379999999999999</c:v>
                </c:pt>
                <c:pt idx="1511">
                  <c:v>7.609</c:v>
                </c:pt>
                <c:pt idx="1512">
                  <c:v>7.5709999999999997</c:v>
                </c:pt>
                <c:pt idx="1513">
                  <c:v>7.6109999999999998</c:v>
                </c:pt>
                <c:pt idx="1514">
                  <c:v>7.6319999999999997</c:v>
                </c:pt>
                <c:pt idx="1515">
                  <c:v>7.6040000000000001</c:v>
                </c:pt>
                <c:pt idx="1516">
                  <c:v>7.5505000000000004</c:v>
                </c:pt>
                <c:pt idx="1517">
                  <c:v>7.56</c:v>
                </c:pt>
                <c:pt idx="1518">
                  <c:v>7.5720000000000001</c:v>
                </c:pt>
                <c:pt idx="1519">
                  <c:v>7.5720000000000001</c:v>
                </c:pt>
                <c:pt idx="1520">
                  <c:v>7.5720000000000001</c:v>
                </c:pt>
                <c:pt idx="1521">
                  <c:v>7.5720000000000001</c:v>
                </c:pt>
                <c:pt idx="1522">
                  <c:v>7.5815000000000001</c:v>
                </c:pt>
                <c:pt idx="1523">
                  <c:v>7.6040000000000001</c:v>
                </c:pt>
                <c:pt idx="1524">
                  <c:v>7.61</c:v>
                </c:pt>
                <c:pt idx="1525">
                  <c:v>7.5990000000000002</c:v>
                </c:pt>
                <c:pt idx="1526">
                  <c:v>7.5529999999999999</c:v>
                </c:pt>
                <c:pt idx="1527">
                  <c:v>7.5475000000000003</c:v>
                </c:pt>
                <c:pt idx="1528">
                  <c:v>7.5525000000000002</c:v>
                </c:pt>
                <c:pt idx="1529">
                  <c:v>7.5484999999999998</c:v>
                </c:pt>
                <c:pt idx="1530">
                  <c:v>7.5469999999999997</c:v>
                </c:pt>
                <c:pt idx="1531">
                  <c:v>7.5590000000000002</c:v>
                </c:pt>
                <c:pt idx="1532">
                  <c:v>7.5564999999999998</c:v>
                </c:pt>
                <c:pt idx="1533">
                  <c:v>7.5625</c:v>
                </c:pt>
                <c:pt idx="1534">
                  <c:v>7.5765000000000002</c:v>
                </c:pt>
                <c:pt idx="1535">
                  <c:v>7.5880000000000001</c:v>
                </c:pt>
                <c:pt idx="1536">
                  <c:v>7.5875000000000004</c:v>
                </c:pt>
                <c:pt idx="1537">
                  <c:v>7.5875000000000004</c:v>
                </c:pt>
                <c:pt idx="1538">
                  <c:v>7.5525000000000002</c:v>
                </c:pt>
                <c:pt idx="1539">
                  <c:v>7.5404999999999998</c:v>
                </c:pt>
                <c:pt idx="1540">
                  <c:v>7.5609999999999999</c:v>
                </c:pt>
                <c:pt idx="1541">
                  <c:v>7.5635000000000003</c:v>
                </c:pt>
                <c:pt idx="1542">
                  <c:v>7.5605000000000002</c:v>
                </c:pt>
                <c:pt idx="1543">
                  <c:v>7.5629999999999997</c:v>
                </c:pt>
                <c:pt idx="1544">
                  <c:v>7.5575000000000001</c:v>
                </c:pt>
                <c:pt idx="1545">
                  <c:v>7.5815000000000001</c:v>
                </c:pt>
                <c:pt idx="1546">
                  <c:v>7.5914999999999999</c:v>
                </c:pt>
                <c:pt idx="1547">
                  <c:v>7.6185</c:v>
                </c:pt>
                <c:pt idx="1548">
                  <c:v>7.6210000000000004</c:v>
                </c:pt>
                <c:pt idx="1549">
                  <c:v>7.6210000000000004</c:v>
                </c:pt>
                <c:pt idx="1550">
                  <c:v>7.5975000000000001</c:v>
                </c:pt>
                <c:pt idx="1551">
                  <c:v>7.6265000000000001</c:v>
                </c:pt>
                <c:pt idx="1552">
                  <c:v>7.5715000000000003</c:v>
                </c:pt>
                <c:pt idx="1553">
                  <c:v>7.5730000000000004</c:v>
                </c:pt>
                <c:pt idx="1554">
                  <c:v>7.5359999999999996</c:v>
                </c:pt>
                <c:pt idx="1555">
                  <c:v>7.5510000000000002</c:v>
                </c:pt>
                <c:pt idx="1556">
                  <c:v>7.5510000000000002</c:v>
                </c:pt>
                <c:pt idx="1557">
                  <c:v>7.5205000000000002</c:v>
                </c:pt>
                <c:pt idx="1558">
                  <c:v>7.5145</c:v>
                </c:pt>
                <c:pt idx="1559">
                  <c:v>7.5235000000000003</c:v>
                </c:pt>
                <c:pt idx="1560">
                  <c:v>7.5744999999999996</c:v>
                </c:pt>
                <c:pt idx="1561">
                  <c:v>7.6029999999999998</c:v>
                </c:pt>
                <c:pt idx="1562">
                  <c:v>7.5945</c:v>
                </c:pt>
                <c:pt idx="1563">
                  <c:v>7.6064999999999996</c:v>
                </c:pt>
                <c:pt idx="1564">
                  <c:v>7.5884999999999998</c:v>
                </c:pt>
                <c:pt idx="1565">
                  <c:v>7.5994999999999999</c:v>
                </c:pt>
                <c:pt idx="1566">
                  <c:v>7.556</c:v>
                </c:pt>
                <c:pt idx="1567">
                  <c:v>7.5465</c:v>
                </c:pt>
                <c:pt idx="1568">
                  <c:v>7.5114999999999998</c:v>
                </c:pt>
                <c:pt idx="1569">
                  <c:v>7.5069999999999997</c:v>
                </c:pt>
                <c:pt idx="1570">
                  <c:v>7.524</c:v>
                </c:pt>
                <c:pt idx="1571">
                  <c:v>7.5259999999999998</c:v>
                </c:pt>
                <c:pt idx="1572">
                  <c:v>7.5170000000000003</c:v>
                </c:pt>
                <c:pt idx="1573">
                  <c:v>7.5060000000000002</c:v>
                </c:pt>
                <c:pt idx="1574">
                  <c:v>7.4960000000000004</c:v>
                </c:pt>
                <c:pt idx="1575">
                  <c:v>7.4865000000000004</c:v>
                </c:pt>
                <c:pt idx="1576">
                  <c:v>7.4980000000000002</c:v>
                </c:pt>
                <c:pt idx="1577">
                  <c:v>7.4995000000000003</c:v>
                </c:pt>
                <c:pt idx="1578">
                  <c:v>7.5229999999999997</c:v>
                </c:pt>
                <c:pt idx="1579">
                  <c:v>7.5465</c:v>
                </c:pt>
                <c:pt idx="1580">
                  <c:v>7.5330000000000004</c:v>
                </c:pt>
                <c:pt idx="1581">
                  <c:v>7.5255000000000001</c:v>
                </c:pt>
                <c:pt idx="1582">
                  <c:v>7.5194999999999999</c:v>
                </c:pt>
                <c:pt idx="1583">
                  <c:v>7.5164999999999997</c:v>
                </c:pt>
                <c:pt idx="1584">
                  <c:v>7.476</c:v>
                </c:pt>
                <c:pt idx="1585">
                  <c:v>7.5190000000000001</c:v>
                </c:pt>
                <c:pt idx="1586">
                  <c:v>7.4965000000000002</c:v>
                </c:pt>
                <c:pt idx="1587">
                  <c:v>7.4865000000000004</c:v>
                </c:pt>
                <c:pt idx="1588">
                  <c:v>7.4744999999999999</c:v>
                </c:pt>
                <c:pt idx="1589">
                  <c:v>7.4710000000000001</c:v>
                </c:pt>
                <c:pt idx="1590">
                  <c:v>7.4409999999999998</c:v>
                </c:pt>
                <c:pt idx="1591">
                  <c:v>7.4524999999999997</c:v>
                </c:pt>
                <c:pt idx="1592">
                  <c:v>7.4749999999999996</c:v>
                </c:pt>
                <c:pt idx="1593">
                  <c:v>7.4824999999999999</c:v>
                </c:pt>
                <c:pt idx="1594">
                  <c:v>7.4775</c:v>
                </c:pt>
                <c:pt idx="1595">
                  <c:v>7.423</c:v>
                </c:pt>
                <c:pt idx="1596">
                  <c:v>7.3810000000000002</c:v>
                </c:pt>
                <c:pt idx="1597">
                  <c:v>7.3719999999999999</c:v>
                </c:pt>
                <c:pt idx="1598">
                  <c:v>7.3695000000000004</c:v>
                </c:pt>
                <c:pt idx="1599">
                  <c:v>7.399</c:v>
                </c:pt>
                <c:pt idx="1600">
                  <c:v>7.4729999999999999</c:v>
                </c:pt>
                <c:pt idx="1601">
                  <c:v>7.4219999999999997</c:v>
                </c:pt>
                <c:pt idx="1602">
                  <c:v>7.4215</c:v>
                </c:pt>
                <c:pt idx="1603">
                  <c:v>7.3849999999999998</c:v>
                </c:pt>
                <c:pt idx="1604">
                  <c:v>7.4044999999999996</c:v>
                </c:pt>
                <c:pt idx="1605">
                  <c:v>7.37</c:v>
                </c:pt>
                <c:pt idx="1606">
                  <c:v>7.3944999999999999</c:v>
                </c:pt>
                <c:pt idx="1607">
                  <c:v>7.3574999999999999</c:v>
                </c:pt>
                <c:pt idx="1608">
                  <c:v>7.3040000000000003</c:v>
                </c:pt>
                <c:pt idx="1609">
                  <c:v>7.2954999999999997</c:v>
                </c:pt>
                <c:pt idx="1610">
                  <c:v>7.27</c:v>
                </c:pt>
                <c:pt idx="1611">
                  <c:v>7.3064999999999998</c:v>
                </c:pt>
                <c:pt idx="1612">
                  <c:v>7.3010000000000002</c:v>
                </c:pt>
                <c:pt idx="1613">
                  <c:v>7.2954999999999997</c:v>
                </c:pt>
                <c:pt idx="1614">
                  <c:v>7.3369999999999997</c:v>
                </c:pt>
                <c:pt idx="1615">
                  <c:v>7.3295000000000003</c:v>
                </c:pt>
                <c:pt idx="1616">
                  <c:v>7.3129999999999997</c:v>
                </c:pt>
                <c:pt idx="1617">
                  <c:v>7.3235000000000001</c:v>
                </c:pt>
                <c:pt idx="1618">
                  <c:v>7.3520000000000003</c:v>
                </c:pt>
                <c:pt idx="1619">
                  <c:v>7.3410000000000002</c:v>
                </c:pt>
                <c:pt idx="1620">
                  <c:v>7.3019999999999996</c:v>
                </c:pt>
                <c:pt idx="1621">
                  <c:v>7.2949999999999999</c:v>
                </c:pt>
                <c:pt idx="1622">
                  <c:v>7.29</c:v>
                </c:pt>
                <c:pt idx="1623">
                  <c:v>7.3125</c:v>
                </c:pt>
                <c:pt idx="1624">
                  <c:v>7.2774999999999999</c:v>
                </c:pt>
                <c:pt idx="1625">
                  <c:v>7.2925000000000004</c:v>
                </c:pt>
                <c:pt idx="1626">
                  <c:v>7.3014999999999999</c:v>
                </c:pt>
                <c:pt idx="1627">
                  <c:v>7.2889999999999997</c:v>
                </c:pt>
                <c:pt idx="1628">
                  <c:v>7.3070000000000004</c:v>
                </c:pt>
                <c:pt idx="1629">
                  <c:v>7.3724999999999996</c:v>
                </c:pt>
                <c:pt idx="1630">
                  <c:v>7.3730000000000002</c:v>
                </c:pt>
                <c:pt idx="1631">
                  <c:v>7.39</c:v>
                </c:pt>
                <c:pt idx="1632">
                  <c:v>7.3890000000000002</c:v>
                </c:pt>
                <c:pt idx="1633">
                  <c:v>7.407</c:v>
                </c:pt>
                <c:pt idx="1634">
                  <c:v>7.4189999999999996</c:v>
                </c:pt>
                <c:pt idx="1635">
                  <c:v>7.4284999999999997</c:v>
                </c:pt>
                <c:pt idx="1636">
                  <c:v>7.4725000000000001</c:v>
                </c:pt>
                <c:pt idx="1637">
                  <c:v>7.4654999999999996</c:v>
                </c:pt>
                <c:pt idx="1638">
                  <c:v>7.4314999999999998</c:v>
                </c:pt>
                <c:pt idx="1639">
                  <c:v>7.4320000000000004</c:v>
                </c:pt>
                <c:pt idx="1640">
                  <c:v>7.4215</c:v>
                </c:pt>
                <c:pt idx="1641">
                  <c:v>7.4370000000000003</c:v>
                </c:pt>
                <c:pt idx="1642">
                  <c:v>7.4</c:v>
                </c:pt>
                <c:pt idx="1643">
                  <c:v>7.4029999999999996</c:v>
                </c:pt>
                <c:pt idx="1644">
                  <c:v>7.38</c:v>
                </c:pt>
                <c:pt idx="1645">
                  <c:v>7.3695000000000004</c:v>
                </c:pt>
                <c:pt idx="1646">
                  <c:v>7.3780000000000001</c:v>
                </c:pt>
                <c:pt idx="1647">
                  <c:v>7.3730000000000002</c:v>
                </c:pt>
                <c:pt idx="1648">
                  <c:v>7.4115000000000002</c:v>
                </c:pt>
                <c:pt idx="1649">
                  <c:v>7.4284999999999997</c:v>
                </c:pt>
                <c:pt idx="1650">
                  <c:v>7.3935000000000004</c:v>
                </c:pt>
                <c:pt idx="1651">
                  <c:v>7.4020000000000001</c:v>
                </c:pt>
                <c:pt idx="1652">
                  <c:v>7.4050000000000002</c:v>
                </c:pt>
                <c:pt idx="1653">
                  <c:v>7.3985000000000003</c:v>
                </c:pt>
                <c:pt idx="1654">
                  <c:v>7.3825000000000003</c:v>
                </c:pt>
                <c:pt idx="1655">
                  <c:v>7.4005000000000001</c:v>
                </c:pt>
                <c:pt idx="1656">
                  <c:v>7.41</c:v>
                </c:pt>
                <c:pt idx="1657">
                  <c:v>7.391</c:v>
                </c:pt>
                <c:pt idx="1658">
                  <c:v>7.3959999999999999</c:v>
                </c:pt>
                <c:pt idx="1659">
                  <c:v>7.3769999999999998</c:v>
                </c:pt>
                <c:pt idx="1660">
                  <c:v>7.3840000000000003</c:v>
                </c:pt>
                <c:pt idx="1661">
                  <c:v>7.3864999999999998</c:v>
                </c:pt>
                <c:pt idx="1662">
                  <c:v>7.4169999999999998</c:v>
                </c:pt>
                <c:pt idx="1663">
                  <c:v>7.4349999999999996</c:v>
                </c:pt>
                <c:pt idx="1664">
                  <c:v>7.4615</c:v>
                </c:pt>
                <c:pt idx="1665">
                  <c:v>7.4675000000000002</c:v>
                </c:pt>
                <c:pt idx="1666">
                  <c:v>7.452</c:v>
                </c:pt>
                <c:pt idx="1667">
                  <c:v>7.4379999999999997</c:v>
                </c:pt>
                <c:pt idx="1668">
                  <c:v>7.3855000000000004</c:v>
                </c:pt>
                <c:pt idx="1669">
                  <c:v>7.3704999999999998</c:v>
                </c:pt>
                <c:pt idx="1670">
                  <c:v>7.3304999999999998</c:v>
                </c:pt>
                <c:pt idx="1671">
                  <c:v>7.3425000000000002</c:v>
                </c:pt>
                <c:pt idx="1672">
                  <c:v>7.3220000000000001</c:v>
                </c:pt>
                <c:pt idx="1673">
                  <c:v>7.3194999999999997</c:v>
                </c:pt>
                <c:pt idx="1674">
                  <c:v>7.3019999999999996</c:v>
                </c:pt>
                <c:pt idx="1675">
                  <c:v>7.3014999999999999</c:v>
                </c:pt>
                <c:pt idx="1676">
                  <c:v>7.3029999999999999</c:v>
                </c:pt>
                <c:pt idx="1677">
                  <c:v>7.3259999999999996</c:v>
                </c:pt>
                <c:pt idx="1678">
                  <c:v>7.3220000000000001</c:v>
                </c:pt>
                <c:pt idx="1679">
                  <c:v>7.3594999999999997</c:v>
                </c:pt>
                <c:pt idx="1680">
                  <c:v>7.3695000000000004</c:v>
                </c:pt>
                <c:pt idx="1681">
                  <c:v>7.3715000000000002</c:v>
                </c:pt>
                <c:pt idx="1682">
                  <c:v>7.335</c:v>
                </c:pt>
                <c:pt idx="1683">
                  <c:v>7.3259999999999996</c:v>
                </c:pt>
                <c:pt idx="1684">
                  <c:v>7.3250000000000002</c:v>
                </c:pt>
                <c:pt idx="1685">
                  <c:v>7.3289999999999997</c:v>
                </c:pt>
                <c:pt idx="1686">
                  <c:v>7.3369999999999997</c:v>
                </c:pt>
                <c:pt idx="1687">
                  <c:v>7.3574999999999999</c:v>
                </c:pt>
                <c:pt idx="1688">
                  <c:v>7.3414999999999999</c:v>
                </c:pt>
                <c:pt idx="1689">
                  <c:v>7.35</c:v>
                </c:pt>
                <c:pt idx="1690">
                  <c:v>7.3760000000000003</c:v>
                </c:pt>
                <c:pt idx="1691">
                  <c:v>7.3490000000000002</c:v>
                </c:pt>
                <c:pt idx="1692">
                  <c:v>7.3464999999999998</c:v>
                </c:pt>
                <c:pt idx="1693">
                  <c:v>7.3559999999999999</c:v>
                </c:pt>
                <c:pt idx="1694">
                  <c:v>7.3360000000000003</c:v>
                </c:pt>
                <c:pt idx="1695">
                  <c:v>7.3304999999999998</c:v>
                </c:pt>
                <c:pt idx="1696">
                  <c:v>7.3250000000000002</c:v>
                </c:pt>
                <c:pt idx="1697">
                  <c:v>7.3375000000000004</c:v>
                </c:pt>
                <c:pt idx="1698">
                  <c:v>7.3295000000000003</c:v>
                </c:pt>
                <c:pt idx="1699">
                  <c:v>7.3324999999999996</c:v>
                </c:pt>
                <c:pt idx="1700">
                  <c:v>7.3715000000000002</c:v>
                </c:pt>
                <c:pt idx="1701">
                  <c:v>7.3704999999999998</c:v>
                </c:pt>
                <c:pt idx="1702">
                  <c:v>7.3849999999999998</c:v>
                </c:pt>
                <c:pt idx="1703">
                  <c:v>7.3754999999999997</c:v>
                </c:pt>
                <c:pt idx="1704">
                  <c:v>7.3644999999999996</c:v>
                </c:pt>
                <c:pt idx="1705">
                  <c:v>7.3155000000000001</c:v>
                </c:pt>
                <c:pt idx="1706">
                  <c:v>7.3155000000000001</c:v>
                </c:pt>
                <c:pt idx="1707">
                  <c:v>7.3155000000000001</c:v>
                </c:pt>
                <c:pt idx="1708">
                  <c:v>7.3155000000000001</c:v>
                </c:pt>
                <c:pt idx="1709">
                  <c:v>7.3760000000000003</c:v>
                </c:pt>
                <c:pt idx="1710">
                  <c:v>7.3375000000000004</c:v>
                </c:pt>
                <c:pt idx="1711">
                  <c:v>7.3375000000000004</c:v>
                </c:pt>
                <c:pt idx="1712">
                  <c:v>7.3375000000000004</c:v>
                </c:pt>
                <c:pt idx="1713">
                  <c:v>7.3174999999999999</c:v>
                </c:pt>
                <c:pt idx="1714">
                  <c:v>7.2915000000000001</c:v>
                </c:pt>
                <c:pt idx="1715">
                  <c:v>7.2990000000000004</c:v>
                </c:pt>
                <c:pt idx="1716">
                  <c:v>7.306</c:v>
                </c:pt>
                <c:pt idx="1717">
                  <c:v>7.3254999999999999</c:v>
                </c:pt>
                <c:pt idx="1718">
                  <c:v>7.3250000000000002</c:v>
                </c:pt>
                <c:pt idx="1719">
                  <c:v>7.298</c:v>
                </c:pt>
                <c:pt idx="1720">
                  <c:v>7.3490000000000002</c:v>
                </c:pt>
                <c:pt idx="1721">
                  <c:v>7.3624999999999998</c:v>
                </c:pt>
                <c:pt idx="1722">
                  <c:v>7.3994999999999997</c:v>
                </c:pt>
                <c:pt idx="1723">
                  <c:v>7.42</c:v>
                </c:pt>
                <c:pt idx="1724">
                  <c:v>7.4055</c:v>
                </c:pt>
                <c:pt idx="1725">
                  <c:v>7.46</c:v>
                </c:pt>
                <c:pt idx="1726">
                  <c:v>7.444</c:v>
                </c:pt>
                <c:pt idx="1727">
                  <c:v>7.4420000000000002</c:v>
                </c:pt>
                <c:pt idx="1728">
                  <c:v>7.4015000000000004</c:v>
                </c:pt>
                <c:pt idx="1729">
                  <c:v>7.4135</c:v>
                </c:pt>
                <c:pt idx="1730">
                  <c:v>7.4240000000000004</c:v>
                </c:pt>
                <c:pt idx="1731">
                  <c:v>7.4420000000000002</c:v>
                </c:pt>
                <c:pt idx="1732">
                  <c:v>7.4109999999999996</c:v>
                </c:pt>
                <c:pt idx="1733">
                  <c:v>7.4349999999999996</c:v>
                </c:pt>
                <c:pt idx="1734">
                  <c:v>7.4349999999999996</c:v>
                </c:pt>
                <c:pt idx="1735">
                  <c:v>7.4275000000000002</c:v>
                </c:pt>
                <c:pt idx="1736">
                  <c:v>7.4275000000000002</c:v>
                </c:pt>
                <c:pt idx="1737">
                  <c:v>7.4139999999999997</c:v>
                </c:pt>
                <c:pt idx="1738">
                  <c:v>7.423</c:v>
                </c:pt>
                <c:pt idx="1739">
                  <c:v>7.4349999999999996</c:v>
                </c:pt>
                <c:pt idx="1740">
                  <c:v>7.391</c:v>
                </c:pt>
                <c:pt idx="1741">
                  <c:v>7.3795000000000002</c:v>
                </c:pt>
                <c:pt idx="1742">
                  <c:v>7.3869999999999996</c:v>
                </c:pt>
                <c:pt idx="1743">
                  <c:v>7.3710000000000004</c:v>
                </c:pt>
                <c:pt idx="1744">
                  <c:v>7.3605</c:v>
                </c:pt>
                <c:pt idx="1745">
                  <c:v>7.3944999999999999</c:v>
                </c:pt>
                <c:pt idx="1746">
                  <c:v>7.407</c:v>
                </c:pt>
                <c:pt idx="1747">
                  <c:v>7.4169999999999998</c:v>
                </c:pt>
                <c:pt idx="1748">
                  <c:v>7.4065000000000003</c:v>
                </c:pt>
                <c:pt idx="1749">
                  <c:v>7.4755000000000003</c:v>
                </c:pt>
                <c:pt idx="1750">
                  <c:v>7.4669999999999996</c:v>
                </c:pt>
                <c:pt idx="1751">
                  <c:v>7.4675000000000002</c:v>
                </c:pt>
                <c:pt idx="1752">
                  <c:v>7.4595000000000002</c:v>
                </c:pt>
                <c:pt idx="1753">
                  <c:v>7.4669999999999996</c:v>
                </c:pt>
                <c:pt idx="1754">
                  <c:v>7.4870000000000001</c:v>
                </c:pt>
                <c:pt idx="1755">
                  <c:v>7.4855</c:v>
                </c:pt>
                <c:pt idx="1756">
                  <c:v>7.4455</c:v>
                </c:pt>
                <c:pt idx="1757">
                  <c:v>7.44</c:v>
                </c:pt>
                <c:pt idx="1758">
                  <c:v>7.4249999999999998</c:v>
                </c:pt>
                <c:pt idx="1759">
                  <c:v>7.4165000000000001</c:v>
                </c:pt>
                <c:pt idx="1760">
                  <c:v>7.4435000000000002</c:v>
                </c:pt>
                <c:pt idx="1761">
                  <c:v>7.4385000000000003</c:v>
                </c:pt>
                <c:pt idx="1762">
                  <c:v>7.4455</c:v>
                </c:pt>
                <c:pt idx="1763">
                  <c:v>7.4429999999999996</c:v>
                </c:pt>
                <c:pt idx="1764">
                  <c:v>7.532</c:v>
                </c:pt>
                <c:pt idx="1765">
                  <c:v>7.5324999999999998</c:v>
                </c:pt>
                <c:pt idx="1766">
                  <c:v>7.5015000000000001</c:v>
                </c:pt>
                <c:pt idx="1767">
                  <c:v>7.5205000000000002</c:v>
                </c:pt>
                <c:pt idx="1768">
                  <c:v>7.5449999999999999</c:v>
                </c:pt>
                <c:pt idx="1769">
                  <c:v>7.548</c:v>
                </c:pt>
                <c:pt idx="1770">
                  <c:v>7.5395000000000003</c:v>
                </c:pt>
                <c:pt idx="1771">
                  <c:v>7.5430000000000001</c:v>
                </c:pt>
                <c:pt idx="1772">
                  <c:v>7.4974999999999996</c:v>
                </c:pt>
                <c:pt idx="1773">
                  <c:v>7.4740000000000002</c:v>
                </c:pt>
                <c:pt idx="1774">
                  <c:v>7.4740000000000002</c:v>
                </c:pt>
                <c:pt idx="1775">
                  <c:v>7.4740000000000002</c:v>
                </c:pt>
                <c:pt idx="1776">
                  <c:v>7.4740000000000002</c:v>
                </c:pt>
                <c:pt idx="1777">
                  <c:v>7.4669999999999996</c:v>
                </c:pt>
                <c:pt idx="1778">
                  <c:v>7.4465000000000003</c:v>
                </c:pt>
                <c:pt idx="1779">
                  <c:v>7.4489999999999998</c:v>
                </c:pt>
                <c:pt idx="1780">
                  <c:v>7.4474999999999998</c:v>
                </c:pt>
                <c:pt idx="1781">
                  <c:v>7.4539999999999997</c:v>
                </c:pt>
                <c:pt idx="1782">
                  <c:v>7.4859999999999998</c:v>
                </c:pt>
                <c:pt idx="1783">
                  <c:v>7.5060000000000002</c:v>
                </c:pt>
                <c:pt idx="1784">
                  <c:v>7.4770000000000003</c:v>
                </c:pt>
                <c:pt idx="1785">
                  <c:v>7.4820000000000002</c:v>
                </c:pt>
                <c:pt idx="1786">
                  <c:v>7.5004999999999997</c:v>
                </c:pt>
                <c:pt idx="1787">
                  <c:v>7.5220000000000002</c:v>
                </c:pt>
                <c:pt idx="1788">
                  <c:v>7.5549999999999997</c:v>
                </c:pt>
                <c:pt idx="1789">
                  <c:v>7.5869999999999997</c:v>
                </c:pt>
                <c:pt idx="1790">
                  <c:v>7.5964999999999998</c:v>
                </c:pt>
                <c:pt idx="1791">
                  <c:v>7.609</c:v>
                </c:pt>
                <c:pt idx="1792">
                  <c:v>7.6775000000000002</c:v>
                </c:pt>
                <c:pt idx="1793">
                  <c:v>7.6779999999999999</c:v>
                </c:pt>
                <c:pt idx="1794">
                  <c:v>7.6535000000000002</c:v>
                </c:pt>
                <c:pt idx="1795">
                  <c:v>7.6215000000000002</c:v>
                </c:pt>
                <c:pt idx="1796">
                  <c:v>7.609</c:v>
                </c:pt>
                <c:pt idx="1797">
                  <c:v>7.6074999999999999</c:v>
                </c:pt>
                <c:pt idx="1798">
                  <c:v>7.6074999999999999</c:v>
                </c:pt>
                <c:pt idx="1799">
                  <c:v>7.5865</c:v>
                </c:pt>
                <c:pt idx="1800">
                  <c:v>7.6074999999999999</c:v>
                </c:pt>
                <c:pt idx="1801">
                  <c:v>7.6239999999999997</c:v>
                </c:pt>
                <c:pt idx="1802">
                  <c:v>7.6395</c:v>
                </c:pt>
                <c:pt idx="1803">
                  <c:v>7.5910000000000002</c:v>
                </c:pt>
                <c:pt idx="1804">
                  <c:v>7.5910000000000002</c:v>
                </c:pt>
                <c:pt idx="1805">
                  <c:v>7.5259999999999998</c:v>
                </c:pt>
                <c:pt idx="1806">
                  <c:v>7.5330000000000004</c:v>
                </c:pt>
                <c:pt idx="1807">
                  <c:v>7.5404999999999998</c:v>
                </c:pt>
                <c:pt idx="1808">
                  <c:v>7.5415000000000001</c:v>
                </c:pt>
                <c:pt idx="1809">
                  <c:v>7.5359999999999996</c:v>
                </c:pt>
                <c:pt idx="1810">
                  <c:v>7.5359999999999996</c:v>
                </c:pt>
                <c:pt idx="1811">
                  <c:v>7.5359999999999996</c:v>
                </c:pt>
                <c:pt idx="1812">
                  <c:v>7.5065</c:v>
                </c:pt>
                <c:pt idx="1813">
                  <c:v>7.4649999999999999</c:v>
                </c:pt>
                <c:pt idx="1814">
                  <c:v>7.5339999999999998</c:v>
                </c:pt>
                <c:pt idx="1815">
                  <c:v>7.5285000000000002</c:v>
                </c:pt>
                <c:pt idx="1816">
                  <c:v>7.548</c:v>
                </c:pt>
                <c:pt idx="1817">
                  <c:v>7.5529999999999999</c:v>
                </c:pt>
                <c:pt idx="1818">
                  <c:v>7.6</c:v>
                </c:pt>
                <c:pt idx="1819">
                  <c:v>7.6189999999999998</c:v>
                </c:pt>
                <c:pt idx="1820">
                  <c:v>7.6139999999999999</c:v>
                </c:pt>
                <c:pt idx="1821">
                  <c:v>7.5970000000000004</c:v>
                </c:pt>
                <c:pt idx="1822">
                  <c:v>7.5975000000000001</c:v>
                </c:pt>
                <c:pt idx="1823">
                  <c:v>7.6050000000000004</c:v>
                </c:pt>
                <c:pt idx="1824">
                  <c:v>7.5810000000000004</c:v>
                </c:pt>
                <c:pt idx="1825">
                  <c:v>7.6304999999999996</c:v>
                </c:pt>
                <c:pt idx="1826">
                  <c:v>7.6120000000000001</c:v>
                </c:pt>
                <c:pt idx="1827">
                  <c:v>7.6859999999999999</c:v>
                </c:pt>
                <c:pt idx="1828">
                  <c:v>7.665</c:v>
                </c:pt>
                <c:pt idx="1829">
                  <c:v>7.6769999999999996</c:v>
                </c:pt>
                <c:pt idx="1830">
                  <c:v>7.6405000000000003</c:v>
                </c:pt>
                <c:pt idx="1831">
                  <c:v>7.6345000000000001</c:v>
                </c:pt>
                <c:pt idx="1832">
                  <c:v>7.6935000000000002</c:v>
                </c:pt>
                <c:pt idx="1833">
                  <c:v>7.6764999999999999</c:v>
                </c:pt>
                <c:pt idx="1834">
                  <c:v>7.85</c:v>
                </c:pt>
                <c:pt idx="1835">
                  <c:v>7.9089999999999998</c:v>
                </c:pt>
                <c:pt idx="1836">
                  <c:v>8.0399999999999991</c:v>
                </c:pt>
                <c:pt idx="1837">
                  <c:v>7.98</c:v>
                </c:pt>
                <c:pt idx="1838">
                  <c:v>7.9470000000000001</c:v>
                </c:pt>
                <c:pt idx="1839">
                  <c:v>7.8810000000000002</c:v>
                </c:pt>
                <c:pt idx="1840">
                  <c:v>7.8845000000000001</c:v>
                </c:pt>
                <c:pt idx="1841">
                  <c:v>7.8985000000000003</c:v>
                </c:pt>
                <c:pt idx="1842">
                  <c:v>7.92</c:v>
                </c:pt>
                <c:pt idx="1843">
                  <c:v>7.9355000000000002</c:v>
                </c:pt>
                <c:pt idx="1844">
                  <c:v>7.9349999999999996</c:v>
                </c:pt>
                <c:pt idx="1845">
                  <c:v>7.9524999999999997</c:v>
                </c:pt>
                <c:pt idx="1846">
                  <c:v>7.9649999999999999</c:v>
                </c:pt>
                <c:pt idx="1847">
                  <c:v>7.9</c:v>
                </c:pt>
                <c:pt idx="1848">
                  <c:v>7.8550000000000004</c:v>
                </c:pt>
                <c:pt idx="1849">
                  <c:v>7.9290000000000003</c:v>
                </c:pt>
                <c:pt idx="1850">
                  <c:v>7.9130000000000003</c:v>
                </c:pt>
                <c:pt idx="1851">
                  <c:v>7.931</c:v>
                </c:pt>
                <c:pt idx="1852">
                  <c:v>7.8935000000000004</c:v>
                </c:pt>
                <c:pt idx="1853">
                  <c:v>7.8775000000000004</c:v>
                </c:pt>
                <c:pt idx="1854">
                  <c:v>7.8535000000000004</c:v>
                </c:pt>
                <c:pt idx="1855">
                  <c:v>7.8559999999999999</c:v>
                </c:pt>
                <c:pt idx="1856">
                  <c:v>7.8230000000000004</c:v>
                </c:pt>
                <c:pt idx="1857">
                  <c:v>7.8159999999999998</c:v>
                </c:pt>
                <c:pt idx="1858">
                  <c:v>7.7845000000000004</c:v>
                </c:pt>
                <c:pt idx="1859">
                  <c:v>7.8254999999999999</c:v>
                </c:pt>
                <c:pt idx="1860">
                  <c:v>7.8639999999999999</c:v>
                </c:pt>
                <c:pt idx="1861">
                  <c:v>7.8605</c:v>
                </c:pt>
                <c:pt idx="1862">
                  <c:v>7.8719999999999999</c:v>
                </c:pt>
                <c:pt idx="1863">
                  <c:v>7.8654999999999999</c:v>
                </c:pt>
                <c:pt idx="1864">
                  <c:v>7.8345000000000002</c:v>
                </c:pt>
                <c:pt idx="1865">
                  <c:v>7.8654999999999999</c:v>
                </c:pt>
                <c:pt idx="1866">
                  <c:v>7.8550000000000004</c:v>
                </c:pt>
                <c:pt idx="1867">
                  <c:v>7.8609999999999998</c:v>
                </c:pt>
                <c:pt idx="1868">
                  <c:v>7.8994999999999997</c:v>
                </c:pt>
                <c:pt idx="1869">
                  <c:v>7.8840000000000003</c:v>
                </c:pt>
                <c:pt idx="1870">
                  <c:v>7.8170000000000002</c:v>
                </c:pt>
                <c:pt idx="1871">
                  <c:v>7.8085000000000004</c:v>
                </c:pt>
                <c:pt idx="1872">
                  <c:v>7.7960000000000003</c:v>
                </c:pt>
                <c:pt idx="1873">
                  <c:v>7.8129999999999997</c:v>
                </c:pt>
                <c:pt idx="1874">
                  <c:v>7.8434999999999997</c:v>
                </c:pt>
                <c:pt idx="1875">
                  <c:v>7.9015000000000004</c:v>
                </c:pt>
                <c:pt idx="1876">
                  <c:v>7.9039999999999999</c:v>
                </c:pt>
                <c:pt idx="1877">
                  <c:v>7.9859999999999998</c:v>
                </c:pt>
                <c:pt idx="1878">
                  <c:v>8.0534999999999997</c:v>
                </c:pt>
                <c:pt idx="1879">
                  <c:v>8.1225000000000005</c:v>
                </c:pt>
                <c:pt idx="1880">
                  <c:v>8.0939999999999994</c:v>
                </c:pt>
                <c:pt idx="1881">
                  <c:v>8.0830000000000002</c:v>
                </c:pt>
                <c:pt idx="1882">
                  <c:v>8.0289999999999999</c:v>
                </c:pt>
                <c:pt idx="1883">
                  <c:v>8.0589999999999993</c:v>
                </c:pt>
                <c:pt idx="1884">
                  <c:v>8.0489999999999995</c:v>
                </c:pt>
                <c:pt idx="1885">
                  <c:v>8.0905000000000005</c:v>
                </c:pt>
                <c:pt idx="1886">
                  <c:v>8.0094999999999992</c:v>
                </c:pt>
                <c:pt idx="1887">
                  <c:v>8.0009999999999994</c:v>
                </c:pt>
                <c:pt idx="1888">
                  <c:v>8.0035000000000007</c:v>
                </c:pt>
                <c:pt idx="1889">
                  <c:v>8.048</c:v>
                </c:pt>
                <c:pt idx="1890">
                  <c:v>8.0020000000000007</c:v>
                </c:pt>
                <c:pt idx="1891">
                  <c:v>8.0220000000000002</c:v>
                </c:pt>
                <c:pt idx="1892">
                  <c:v>7.8609999999999998</c:v>
                </c:pt>
                <c:pt idx="1893">
                  <c:v>7.85</c:v>
                </c:pt>
                <c:pt idx="1894">
                  <c:v>7.8555000000000001</c:v>
                </c:pt>
                <c:pt idx="1895">
                  <c:v>7.8695000000000004</c:v>
                </c:pt>
                <c:pt idx="1896">
                  <c:v>7.8920000000000003</c:v>
                </c:pt>
                <c:pt idx="1897">
                  <c:v>7.8654999999999999</c:v>
                </c:pt>
                <c:pt idx="1898">
                  <c:v>7.8914999999999997</c:v>
                </c:pt>
                <c:pt idx="1899">
                  <c:v>7.8419999999999996</c:v>
                </c:pt>
                <c:pt idx="1900">
                  <c:v>8.0065000000000008</c:v>
                </c:pt>
                <c:pt idx="1901">
                  <c:v>7.9710000000000001</c:v>
                </c:pt>
                <c:pt idx="1902">
                  <c:v>8.02</c:v>
                </c:pt>
                <c:pt idx="1903">
                  <c:v>8.1329999999999991</c:v>
                </c:pt>
                <c:pt idx="1904">
                  <c:v>8.0625</c:v>
                </c:pt>
                <c:pt idx="1905">
                  <c:v>8.1029999999999998</c:v>
                </c:pt>
                <c:pt idx="1906">
                  <c:v>8.1140000000000008</c:v>
                </c:pt>
                <c:pt idx="1907">
                  <c:v>8.1310000000000002</c:v>
                </c:pt>
                <c:pt idx="1908">
                  <c:v>8.1319999999999997</c:v>
                </c:pt>
                <c:pt idx="1909">
                  <c:v>8.109</c:v>
                </c:pt>
                <c:pt idx="1910">
                  <c:v>8.1144999999999996</c:v>
                </c:pt>
                <c:pt idx="1911">
                  <c:v>8.1270000000000007</c:v>
                </c:pt>
                <c:pt idx="1912">
                  <c:v>8.0820000000000007</c:v>
                </c:pt>
                <c:pt idx="1913">
                  <c:v>8.11</c:v>
                </c:pt>
                <c:pt idx="1914">
                  <c:v>8.19</c:v>
                </c:pt>
                <c:pt idx="1915">
                  <c:v>8.1285000000000007</c:v>
                </c:pt>
                <c:pt idx="1916">
                  <c:v>8.1325000000000003</c:v>
                </c:pt>
                <c:pt idx="1917">
                  <c:v>8.1180000000000003</c:v>
                </c:pt>
                <c:pt idx="1918">
                  <c:v>8.1364999999999998</c:v>
                </c:pt>
                <c:pt idx="1919">
                  <c:v>8.1150000000000002</c:v>
                </c:pt>
                <c:pt idx="1920">
                  <c:v>8.0984999999999996</c:v>
                </c:pt>
                <c:pt idx="1921">
                  <c:v>8.0920000000000005</c:v>
                </c:pt>
                <c:pt idx="1922">
                  <c:v>8.1334999999999997</c:v>
                </c:pt>
                <c:pt idx="1923">
                  <c:v>8.1359999999999992</c:v>
                </c:pt>
                <c:pt idx="1924">
                  <c:v>8.1210000000000004</c:v>
                </c:pt>
                <c:pt idx="1925">
                  <c:v>8.1370000000000005</c:v>
                </c:pt>
                <c:pt idx="1926">
                  <c:v>8.1300000000000008</c:v>
                </c:pt>
                <c:pt idx="1927">
                  <c:v>8.1195000000000004</c:v>
                </c:pt>
                <c:pt idx="1928">
                  <c:v>8.08</c:v>
                </c:pt>
                <c:pt idx="1929">
                  <c:v>8.1039999999999992</c:v>
                </c:pt>
                <c:pt idx="1930">
                  <c:v>8.0459999999999994</c:v>
                </c:pt>
                <c:pt idx="1931">
                  <c:v>8.0165000000000006</c:v>
                </c:pt>
                <c:pt idx="1932">
                  <c:v>8.0519999999999996</c:v>
                </c:pt>
                <c:pt idx="1933">
                  <c:v>8.0504999999999995</c:v>
                </c:pt>
                <c:pt idx="1934">
                  <c:v>8.016</c:v>
                </c:pt>
                <c:pt idx="1935">
                  <c:v>8.1754999999999995</c:v>
                </c:pt>
                <c:pt idx="1936">
                  <c:v>8.2065000000000001</c:v>
                </c:pt>
                <c:pt idx="1937">
                  <c:v>8.2995000000000001</c:v>
                </c:pt>
                <c:pt idx="1938">
                  <c:v>8.3379999999999992</c:v>
                </c:pt>
                <c:pt idx="1939">
                  <c:v>8.3309999999999995</c:v>
                </c:pt>
                <c:pt idx="1940">
                  <c:v>8.2535000000000007</c:v>
                </c:pt>
                <c:pt idx="1941">
                  <c:v>8.2684999999999995</c:v>
                </c:pt>
                <c:pt idx="1942">
                  <c:v>8.2285000000000004</c:v>
                </c:pt>
                <c:pt idx="1943">
                  <c:v>8.2279999999999998</c:v>
                </c:pt>
                <c:pt idx="1944">
                  <c:v>8.2065000000000001</c:v>
                </c:pt>
                <c:pt idx="1945">
                  <c:v>8.2065000000000001</c:v>
                </c:pt>
                <c:pt idx="1946">
                  <c:v>8.2754999999999992</c:v>
                </c:pt>
                <c:pt idx="1947">
                  <c:v>8.2684999999999995</c:v>
                </c:pt>
                <c:pt idx="1948">
                  <c:v>8.2530000000000001</c:v>
                </c:pt>
                <c:pt idx="1949">
                  <c:v>8.2759999999999998</c:v>
                </c:pt>
                <c:pt idx="1950">
                  <c:v>8.32</c:v>
                </c:pt>
                <c:pt idx="1951">
                  <c:v>8.3094999999999999</c:v>
                </c:pt>
                <c:pt idx="1952">
                  <c:v>8.2899999999999991</c:v>
                </c:pt>
                <c:pt idx="1953">
                  <c:v>8.3104999999999993</c:v>
                </c:pt>
                <c:pt idx="1954">
                  <c:v>8.4034999999999993</c:v>
                </c:pt>
                <c:pt idx="1955">
                  <c:v>8.4339999999999993</c:v>
                </c:pt>
                <c:pt idx="1956">
                  <c:v>8.4284999999999997</c:v>
                </c:pt>
                <c:pt idx="1957">
                  <c:v>8.4015000000000004</c:v>
                </c:pt>
                <c:pt idx="1958">
                  <c:v>8.4215</c:v>
                </c:pt>
                <c:pt idx="1959">
                  <c:v>8.4764999999999997</c:v>
                </c:pt>
                <c:pt idx="1960">
                  <c:v>8.49</c:v>
                </c:pt>
                <c:pt idx="1961">
                  <c:v>8.4344999999999999</c:v>
                </c:pt>
                <c:pt idx="1962">
                  <c:v>8.4600000000000009</c:v>
                </c:pt>
                <c:pt idx="1963">
                  <c:v>8.3795000000000002</c:v>
                </c:pt>
                <c:pt idx="1964">
                  <c:v>8.3829999999999991</c:v>
                </c:pt>
                <c:pt idx="1965">
                  <c:v>8.4160000000000004</c:v>
                </c:pt>
                <c:pt idx="1966">
                  <c:v>8.3975000000000009</c:v>
                </c:pt>
                <c:pt idx="1967">
                  <c:v>8.3975000000000009</c:v>
                </c:pt>
                <c:pt idx="1968">
                  <c:v>8.3975000000000009</c:v>
                </c:pt>
                <c:pt idx="1969">
                  <c:v>8.3975000000000009</c:v>
                </c:pt>
                <c:pt idx="1970">
                  <c:v>8.4474999999999998</c:v>
                </c:pt>
                <c:pt idx="1971">
                  <c:v>8.4254999999999995</c:v>
                </c:pt>
                <c:pt idx="1972">
                  <c:v>8.4254999999999995</c:v>
                </c:pt>
                <c:pt idx="1973">
                  <c:v>8.4254999999999995</c:v>
                </c:pt>
                <c:pt idx="1974">
                  <c:v>8.4024999999999999</c:v>
                </c:pt>
                <c:pt idx="1975">
                  <c:v>8.3584999999999994</c:v>
                </c:pt>
                <c:pt idx="1976">
                  <c:v>8.39</c:v>
                </c:pt>
                <c:pt idx="1977">
                  <c:v>8.3849999999999998</c:v>
                </c:pt>
                <c:pt idx="1978">
                  <c:v>8.4109999999999996</c:v>
                </c:pt>
                <c:pt idx="1979">
                  <c:v>8.4075000000000006</c:v>
                </c:pt>
                <c:pt idx="1980">
                  <c:v>8.4024999999999999</c:v>
                </c:pt>
                <c:pt idx="1981">
                  <c:v>8.3620000000000001</c:v>
                </c:pt>
                <c:pt idx="1982">
                  <c:v>8.3339999999999996</c:v>
                </c:pt>
                <c:pt idx="1983">
                  <c:v>8.3185000000000002</c:v>
                </c:pt>
                <c:pt idx="1984">
                  <c:v>8.3889999999999993</c:v>
                </c:pt>
                <c:pt idx="1985">
                  <c:v>8.3795000000000002</c:v>
                </c:pt>
                <c:pt idx="1986">
                  <c:v>8.3774999999999995</c:v>
                </c:pt>
                <c:pt idx="1987">
                  <c:v>8.3719999999999999</c:v>
                </c:pt>
                <c:pt idx="1988">
                  <c:v>8.3655000000000008</c:v>
                </c:pt>
                <c:pt idx="1989">
                  <c:v>8.3324999999999996</c:v>
                </c:pt>
                <c:pt idx="1990">
                  <c:v>8.3915000000000006</c:v>
                </c:pt>
                <c:pt idx="1991">
                  <c:v>8.4380000000000006</c:v>
                </c:pt>
                <c:pt idx="1992">
                  <c:v>8.4049999999999994</c:v>
                </c:pt>
                <c:pt idx="1993">
                  <c:v>8.4380000000000006</c:v>
                </c:pt>
                <c:pt idx="1994">
                  <c:v>8.468</c:v>
                </c:pt>
                <c:pt idx="1995">
                  <c:v>8.5109999999999992</c:v>
                </c:pt>
                <c:pt idx="1996">
                  <c:v>8.4525000000000006</c:v>
                </c:pt>
                <c:pt idx="1997">
                  <c:v>8.52</c:v>
                </c:pt>
                <c:pt idx="1998">
                  <c:v>8.4580000000000002</c:v>
                </c:pt>
                <c:pt idx="1999">
                  <c:v>8.4</c:v>
                </c:pt>
                <c:pt idx="2000">
                  <c:v>8.4120000000000008</c:v>
                </c:pt>
                <c:pt idx="2001">
                  <c:v>8.3580000000000005</c:v>
                </c:pt>
                <c:pt idx="2002">
                  <c:v>8.3680000000000003</c:v>
                </c:pt>
                <c:pt idx="2003">
                  <c:v>8.3320000000000007</c:v>
                </c:pt>
                <c:pt idx="2004">
                  <c:v>8.3364999999999991</c:v>
                </c:pt>
                <c:pt idx="2005">
                  <c:v>8.3550000000000004</c:v>
                </c:pt>
                <c:pt idx="2006">
                  <c:v>8.32</c:v>
                </c:pt>
                <c:pt idx="2007">
                  <c:v>8.343</c:v>
                </c:pt>
                <c:pt idx="2008">
                  <c:v>8.3185000000000002</c:v>
                </c:pt>
                <c:pt idx="2009">
                  <c:v>8.3625000000000007</c:v>
                </c:pt>
                <c:pt idx="2010">
                  <c:v>8.3670000000000009</c:v>
                </c:pt>
                <c:pt idx="2011">
                  <c:v>8.2780000000000005</c:v>
                </c:pt>
                <c:pt idx="2012">
                  <c:v>8.2880000000000003</c:v>
                </c:pt>
                <c:pt idx="2013">
                  <c:v>8.3070000000000004</c:v>
                </c:pt>
                <c:pt idx="2014">
                  <c:v>8.2735000000000003</c:v>
                </c:pt>
                <c:pt idx="2015">
                  <c:v>8.2750000000000004</c:v>
                </c:pt>
                <c:pt idx="2016">
                  <c:v>8.3175000000000008</c:v>
                </c:pt>
                <c:pt idx="2017">
                  <c:v>8.2484999999999999</c:v>
                </c:pt>
                <c:pt idx="2018">
                  <c:v>8.2304999999999993</c:v>
                </c:pt>
                <c:pt idx="2019">
                  <c:v>8.2264999999999997</c:v>
                </c:pt>
                <c:pt idx="2020">
                  <c:v>8.2780000000000005</c:v>
                </c:pt>
                <c:pt idx="2021">
                  <c:v>8.282</c:v>
                </c:pt>
                <c:pt idx="2022">
                  <c:v>8.2385000000000002</c:v>
                </c:pt>
                <c:pt idx="2023">
                  <c:v>8.2870000000000008</c:v>
                </c:pt>
                <c:pt idx="2024">
                  <c:v>8.2575000000000003</c:v>
                </c:pt>
                <c:pt idx="2025">
                  <c:v>8.3074999999999992</c:v>
                </c:pt>
                <c:pt idx="2026">
                  <c:v>8.2799999999999994</c:v>
                </c:pt>
                <c:pt idx="2027">
                  <c:v>8.3049999999999997</c:v>
                </c:pt>
                <c:pt idx="2028">
                  <c:v>8.3175000000000008</c:v>
                </c:pt>
                <c:pt idx="2029">
                  <c:v>8.3704999999999998</c:v>
                </c:pt>
                <c:pt idx="2030">
                  <c:v>8.3695000000000004</c:v>
                </c:pt>
                <c:pt idx="2031">
                  <c:v>8.3495000000000008</c:v>
                </c:pt>
                <c:pt idx="2032">
                  <c:v>8.34</c:v>
                </c:pt>
                <c:pt idx="2033">
                  <c:v>8.3320000000000007</c:v>
                </c:pt>
                <c:pt idx="2034">
                  <c:v>8.2654999999999994</c:v>
                </c:pt>
                <c:pt idx="2035">
                  <c:v>8.2454999999999998</c:v>
                </c:pt>
                <c:pt idx="2036">
                  <c:v>8.2550000000000008</c:v>
                </c:pt>
                <c:pt idx="2037">
                  <c:v>8.2270000000000003</c:v>
                </c:pt>
                <c:pt idx="2038">
                  <c:v>8.2149999999999999</c:v>
                </c:pt>
                <c:pt idx="2039">
                  <c:v>8.23</c:v>
                </c:pt>
                <c:pt idx="2040">
                  <c:v>8.2125000000000004</c:v>
                </c:pt>
                <c:pt idx="2041">
                  <c:v>8.2405000000000008</c:v>
                </c:pt>
                <c:pt idx="2042">
                  <c:v>8.2360000000000007</c:v>
                </c:pt>
                <c:pt idx="2043">
                  <c:v>8.2195</c:v>
                </c:pt>
                <c:pt idx="2044">
                  <c:v>8.2159999999999993</c:v>
                </c:pt>
                <c:pt idx="2045">
                  <c:v>8.2605000000000004</c:v>
                </c:pt>
                <c:pt idx="2046">
                  <c:v>8.24</c:v>
                </c:pt>
                <c:pt idx="2047">
                  <c:v>8.2294999999999998</c:v>
                </c:pt>
                <c:pt idx="2048">
                  <c:v>8.23</c:v>
                </c:pt>
                <c:pt idx="2049">
                  <c:v>8.23</c:v>
                </c:pt>
                <c:pt idx="2050">
                  <c:v>8.23</c:v>
                </c:pt>
                <c:pt idx="2051">
                  <c:v>8.23</c:v>
                </c:pt>
                <c:pt idx="2052">
                  <c:v>8.2614999999999998</c:v>
                </c:pt>
                <c:pt idx="2053">
                  <c:v>8.2714999999999996</c:v>
                </c:pt>
                <c:pt idx="2054">
                  <c:v>8.2784999999999993</c:v>
                </c:pt>
                <c:pt idx="2055">
                  <c:v>8.2844999999999995</c:v>
                </c:pt>
                <c:pt idx="2056">
                  <c:v>8.3145000000000007</c:v>
                </c:pt>
                <c:pt idx="2057">
                  <c:v>8.2810000000000006</c:v>
                </c:pt>
                <c:pt idx="2058">
                  <c:v>8.2720000000000002</c:v>
                </c:pt>
                <c:pt idx="2059">
                  <c:v>8.2720000000000002</c:v>
                </c:pt>
                <c:pt idx="2060">
                  <c:v>8.2355</c:v>
                </c:pt>
                <c:pt idx="2061">
                  <c:v>8.2605000000000004</c:v>
                </c:pt>
                <c:pt idx="2062">
                  <c:v>8.2420000000000009</c:v>
                </c:pt>
                <c:pt idx="2063">
                  <c:v>8.2234999999999996</c:v>
                </c:pt>
                <c:pt idx="2064">
                  <c:v>8.1780000000000008</c:v>
                </c:pt>
                <c:pt idx="2065">
                  <c:v>8.1370000000000005</c:v>
                </c:pt>
                <c:pt idx="2066">
                  <c:v>8.1395</c:v>
                </c:pt>
                <c:pt idx="2067">
                  <c:v>8.1300000000000008</c:v>
                </c:pt>
                <c:pt idx="2068">
                  <c:v>8.1165000000000003</c:v>
                </c:pt>
                <c:pt idx="2069">
                  <c:v>8.1050000000000004</c:v>
                </c:pt>
                <c:pt idx="2070">
                  <c:v>8.1504999999999992</c:v>
                </c:pt>
                <c:pt idx="2071">
                  <c:v>8.1355000000000004</c:v>
                </c:pt>
                <c:pt idx="2072">
                  <c:v>8.1359999999999992</c:v>
                </c:pt>
                <c:pt idx="2073">
                  <c:v>8.1389999999999993</c:v>
                </c:pt>
                <c:pt idx="2074">
                  <c:v>8.1199999999999992</c:v>
                </c:pt>
                <c:pt idx="2075">
                  <c:v>8.1304999999999996</c:v>
                </c:pt>
                <c:pt idx="2076">
                  <c:v>8.1244999999999994</c:v>
                </c:pt>
                <c:pt idx="2077">
                  <c:v>8.1184999999999992</c:v>
                </c:pt>
                <c:pt idx="2078">
                  <c:v>8.1020000000000003</c:v>
                </c:pt>
                <c:pt idx="2079">
                  <c:v>8.1020000000000003</c:v>
                </c:pt>
                <c:pt idx="2080">
                  <c:v>8.1425000000000001</c:v>
                </c:pt>
                <c:pt idx="2081">
                  <c:v>8.1605000000000008</c:v>
                </c:pt>
                <c:pt idx="2082">
                  <c:v>8.1814999999999998</c:v>
                </c:pt>
                <c:pt idx="2083">
                  <c:v>8.1654999999999998</c:v>
                </c:pt>
                <c:pt idx="2084">
                  <c:v>8.1359999999999992</c:v>
                </c:pt>
                <c:pt idx="2085">
                  <c:v>8.1494999999999997</c:v>
                </c:pt>
                <c:pt idx="2086">
                  <c:v>8.1494999999999997</c:v>
                </c:pt>
                <c:pt idx="2087">
                  <c:v>8.0890000000000004</c:v>
                </c:pt>
                <c:pt idx="2088">
                  <c:v>8.1084999999999994</c:v>
                </c:pt>
                <c:pt idx="2089">
                  <c:v>8.1084999999999994</c:v>
                </c:pt>
                <c:pt idx="2090">
                  <c:v>8.1255000000000006</c:v>
                </c:pt>
                <c:pt idx="2091">
                  <c:v>8.1189999999999998</c:v>
                </c:pt>
                <c:pt idx="2092">
                  <c:v>8.1300000000000008</c:v>
                </c:pt>
                <c:pt idx="2093">
                  <c:v>8.1694999999999993</c:v>
                </c:pt>
                <c:pt idx="2094">
                  <c:v>8.3140000000000001</c:v>
                </c:pt>
                <c:pt idx="2095">
                  <c:v>8.3420000000000005</c:v>
                </c:pt>
                <c:pt idx="2096">
                  <c:v>8.3239999999999998</c:v>
                </c:pt>
                <c:pt idx="2097">
                  <c:v>8.3034999999999997</c:v>
                </c:pt>
                <c:pt idx="2098">
                  <c:v>8.3584999999999994</c:v>
                </c:pt>
                <c:pt idx="2099">
                  <c:v>8.3565000000000005</c:v>
                </c:pt>
                <c:pt idx="2100">
                  <c:v>8.3680000000000003</c:v>
                </c:pt>
                <c:pt idx="2101">
                  <c:v>8.4034999999999993</c:v>
                </c:pt>
                <c:pt idx="2102">
                  <c:v>8.4380000000000006</c:v>
                </c:pt>
                <c:pt idx="2103">
                  <c:v>8.4250000000000007</c:v>
                </c:pt>
                <c:pt idx="2104">
                  <c:v>8.4809999999999999</c:v>
                </c:pt>
                <c:pt idx="2105">
                  <c:v>8.4115000000000002</c:v>
                </c:pt>
                <c:pt idx="2106">
                  <c:v>8.4019999999999992</c:v>
                </c:pt>
                <c:pt idx="2107">
                  <c:v>8.3964999999999996</c:v>
                </c:pt>
                <c:pt idx="2108">
                  <c:v>8.4034999999999993</c:v>
                </c:pt>
                <c:pt idx="2109">
                  <c:v>8.3770000000000007</c:v>
                </c:pt>
                <c:pt idx="2110">
                  <c:v>8.3770000000000007</c:v>
                </c:pt>
                <c:pt idx="2111">
                  <c:v>8.41</c:v>
                </c:pt>
                <c:pt idx="2112">
                  <c:v>8.4305000000000003</c:v>
                </c:pt>
                <c:pt idx="2113">
                  <c:v>8.3849999999999998</c:v>
                </c:pt>
                <c:pt idx="2114">
                  <c:v>8.3825000000000003</c:v>
                </c:pt>
                <c:pt idx="2115">
                  <c:v>8.3574999999999999</c:v>
                </c:pt>
                <c:pt idx="2116">
                  <c:v>8.3975000000000009</c:v>
                </c:pt>
                <c:pt idx="2117">
                  <c:v>8.3439999999999994</c:v>
                </c:pt>
                <c:pt idx="2118">
                  <c:v>8.3234999999999992</c:v>
                </c:pt>
                <c:pt idx="2119">
                  <c:v>8.3610000000000007</c:v>
                </c:pt>
                <c:pt idx="2120">
                  <c:v>8.3394999999999992</c:v>
                </c:pt>
                <c:pt idx="2121">
                  <c:v>8.3364999999999991</c:v>
                </c:pt>
                <c:pt idx="2122">
                  <c:v>8.3620000000000001</c:v>
                </c:pt>
                <c:pt idx="2123">
                  <c:v>8.3770000000000007</c:v>
                </c:pt>
                <c:pt idx="2124">
                  <c:v>8.4049999999999994</c:v>
                </c:pt>
                <c:pt idx="2125">
                  <c:v>8.4390000000000001</c:v>
                </c:pt>
                <c:pt idx="2126">
                  <c:v>8.4284999999999997</c:v>
                </c:pt>
                <c:pt idx="2127">
                  <c:v>8.3864999999999998</c:v>
                </c:pt>
                <c:pt idx="2128">
                  <c:v>8.4105000000000008</c:v>
                </c:pt>
                <c:pt idx="2129">
                  <c:v>8.3699999999999992</c:v>
                </c:pt>
                <c:pt idx="2130">
                  <c:v>8.36</c:v>
                </c:pt>
                <c:pt idx="2131">
                  <c:v>8.2789999999999999</c:v>
                </c:pt>
                <c:pt idx="2132">
                  <c:v>8.2424999999999997</c:v>
                </c:pt>
                <c:pt idx="2133">
                  <c:v>8.2375000000000007</c:v>
                </c:pt>
                <c:pt idx="2134">
                  <c:v>8.2260000000000009</c:v>
                </c:pt>
                <c:pt idx="2135">
                  <c:v>8.2204999999999995</c:v>
                </c:pt>
                <c:pt idx="2136">
                  <c:v>8.2315000000000005</c:v>
                </c:pt>
                <c:pt idx="2137">
                  <c:v>8.1974999999999998</c:v>
                </c:pt>
                <c:pt idx="2138">
                  <c:v>8.2035</c:v>
                </c:pt>
                <c:pt idx="2139">
                  <c:v>8.1630000000000003</c:v>
                </c:pt>
                <c:pt idx="2140">
                  <c:v>8.1494999999999997</c:v>
                </c:pt>
                <c:pt idx="2141">
                  <c:v>8.1515000000000004</c:v>
                </c:pt>
                <c:pt idx="2142">
                  <c:v>8.1460000000000008</c:v>
                </c:pt>
                <c:pt idx="2143">
                  <c:v>8.1555</c:v>
                </c:pt>
                <c:pt idx="2144">
                  <c:v>8.1524999999999999</c:v>
                </c:pt>
                <c:pt idx="2145">
                  <c:v>8.1464999999999996</c:v>
                </c:pt>
                <c:pt idx="2146">
                  <c:v>8.1329999999999991</c:v>
                </c:pt>
                <c:pt idx="2147">
                  <c:v>8.1219999999999999</c:v>
                </c:pt>
                <c:pt idx="2148">
                  <c:v>8.1605000000000008</c:v>
                </c:pt>
                <c:pt idx="2149">
                  <c:v>8.1174999999999997</c:v>
                </c:pt>
                <c:pt idx="2150">
                  <c:v>8.1370000000000005</c:v>
                </c:pt>
                <c:pt idx="2151">
                  <c:v>8.1539999999999999</c:v>
                </c:pt>
                <c:pt idx="2152">
                  <c:v>8.1715</c:v>
                </c:pt>
                <c:pt idx="2153">
                  <c:v>8.2004999999999999</c:v>
                </c:pt>
                <c:pt idx="2154">
                  <c:v>8.2035</c:v>
                </c:pt>
                <c:pt idx="2155">
                  <c:v>8.2405000000000008</c:v>
                </c:pt>
                <c:pt idx="2156">
                  <c:v>8.2750000000000004</c:v>
                </c:pt>
                <c:pt idx="2157">
                  <c:v>8.2789999999999999</c:v>
                </c:pt>
                <c:pt idx="2158">
                  <c:v>8.3040000000000003</c:v>
                </c:pt>
                <c:pt idx="2159">
                  <c:v>8.1895000000000007</c:v>
                </c:pt>
                <c:pt idx="2160">
                  <c:v>8.1539999999999999</c:v>
                </c:pt>
                <c:pt idx="2161">
                  <c:v>8.1475000000000009</c:v>
                </c:pt>
                <c:pt idx="2162">
                  <c:v>8.1594999999999995</c:v>
                </c:pt>
                <c:pt idx="2163">
                  <c:v>8.1790000000000003</c:v>
                </c:pt>
                <c:pt idx="2164">
                  <c:v>8.1449999999999996</c:v>
                </c:pt>
                <c:pt idx="2165">
                  <c:v>8.1675000000000004</c:v>
                </c:pt>
                <c:pt idx="2166">
                  <c:v>8.1959999999999997</c:v>
                </c:pt>
                <c:pt idx="2167">
                  <c:v>8.1189999999999998</c:v>
                </c:pt>
                <c:pt idx="2168">
                  <c:v>8.1419999999999995</c:v>
                </c:pt>
                <c:pt idx="2169">
                  <c:v>8.1475000000000009</c:v>
                </c:pt>
                <c:pt idx="2170">
                  <c:v>8.1784999999999997</c:v>
                </c:pt>
                <c:pt idx="2171">
                  <c:v>8.1575000000000006</c:v>
                </c:pt>
                <c:pt idx="2172">
                  <c:v>8.1649999999999991</c:v>
                </c:pt>
                <c:pt idx="2173">
                  <c:v>8.1944999999999997</c:v>
                </c:pt>
                <c:pt idx="2174">
                  <c:v>8.1910000000000007</c:v>
                </c:pt>
                <c:pt idx="2175">
                  <c:v>8.2579999999999991</c:v>
                </c:pt>
                <c:pt idx="2176">
                  <c:v>8.2294999999999998</c:v>
                </c:pt>
                <c:pt idx="2177">
                  <c:v>8.2899999999999991</c:v>
                </c:pt>
                <c:pt idx="2178">
                  <c:v>8.3800000000000008</c:v>
                </c:pt>
                <c:pt idx="2179">
                  <c:v>8.4565000000000001</c:v>
                </c:pt>
                <c:pt idx="2180">
                  <c:v>8.3815000000000008</c:v>
                </c:pt>
                <c:pt idx="2181">
                  <c:v>8.39</c:v>
                </c:pt>
                <c:pt idx="2182">
                  <c:v>8.3670000000000009</c:v>
                </c:pt>
                <c:pt idx="2183">
                  <c:v>8.3815000000000008</c:v>
                </c:pt>
                <c:pt idx="2184">
                  <c:v>8.3089999999999993</c:v>
                </c:pt>
                <c:pt idx="2185">
                  <c:v>8.34</c:v>
                </c:pt>
                <c:pt idx="2186">
                  <c:v>8.3949999999999996</c:v>
                </c:pt>
                <c:pt idx="2187">
                  <c:v>8.4414999999999996</c:v>
                </c:pt>
                <c:pt idx="2188">
                  <c:v>8.4674999999999994</c:v>
                </c:pt>
                <c:pt idx="2189">
                  <c:v>8.4604999999999997</c:v>
                </c:pt>
                <c:pt idx="2190">
                  <c:v>8.49</c:v>
                </c:pt>
                <c:pt idx="2191">
                  <c:v>8.4640000000000004</c:v>
                </c:pt>
                <c:pt idx="2192">
                  <c:v>8.5775000000000006</c:v>
                </c:pt>
                <c:pt idx="2193">
                  <c:v>8.5739999999999998</c:v>
                </c:pt>
                <c:pt idx="2194">
                  <c:v>8.5165000000000006</c:v>
                </c:pt>
                <c:pt idx="2195">
                  <c:v>8.4964999999999993</c:v>
                </c:pt>
                <c:pt idx="2196">
                  <c:v>8.4235000000000007</c:v>
                </c:pt>
                <c:pt idx="2197">
                  <c:v>8.4864999999999995</c:v>
                </c:pt>
                <c:pt idx="2198">
                  <c:v>8.4414999999999996</c:v>
                </c:pt>
                <c:pt idx="2199">
                  <c:v>8.4565000000000001</c:v>
                </c:pt>
                <c:pt idx="2200">
                  <c:v>8.4529999999999994</c:v>
                </c:pt>
                <c:pt idx="2201">
                  <c:v>8.4440000000000008</c:v>
                </c:pt>
                <c:pt idx="2202">
                  <c:v>8.4290000000000003</c:v>
                </c:pt>
                <c:pt idx="2203">
                  <c:v>8.4930000000000003</c:v>
                </c:pt>
                <c:pt idx="2204">
                  <c:v>8.4920000000000009</c:v>
                </c:pt>
                <c:pt idx="2205">
                  <c:v>8.4019999999999992</c:v>
                </c:pt>
                <c:pt idx="2206">
                  <c:v>8.407</c:v>
                </c:pt>
                <c:pt idx="2207">
                  <c:v>8.4629999999999992</c:v>
                </c:pt>
                <c:pt idx="2208">
                  <c:v>8.51</c:v>
                </c:pt>
                <c:pt idx="2209">
                  <c:v>8.5969999999999995</c:v>
                </c:pt>
                <c:pt idx="2210">
                  <c:v>8.6974999999999998</c:v>
                </c:pt>
                <c:pt idx="2211">
                  <c:v>8.6745000000000001</c:v>
                </c:pt>
                <c:pt idx="2212">
                  <c:v>8.6969999999999992</c:v>
                </c:pt>
                <c:pt idx="2213">
                  <c:v>8.6560000000000006</c:v>
                </c:pt>
                <c:pt idx="2214">
                  <c:v>8.7210000000000001</c:v>
                </c:pt>
                <c:pt idx="2215">
                  <c:v>8.8104999999999993</c:v>
                </c:pt>
                <c:pt idx="2216">
                  <c:v>8.7974999999999994</c:v>
                </c:pt>
                <c:pt idx="2217">
                  <c:v>8.8104999999999993</c:v>
                </c:pt>
                <c:pt idx="2218">
                  <c:v>8.8765000000000001</c:v>
                </c:pt>
                <c:pt idx="2219">
                  <c:v>9.0060000000000002</c:v>
                </c:pt>
                <c:pt idx="2220">
                  <c:v>9.1189999999999998</c:v>
                </c:pt>
                <c:pt idx="2221">
                  <c:v>9.1765000000000008</c:v>
                </c:pt>
                <c:pt idx="2222">
                  <c:v>9.5419999999999998</c:v>
                </c:pt>
                <c:pt idx="2223">
                  <c:v>9.2505000000000006</c:v>
                </c:pt>
                <c:pt idx="2224">
                  <c:v>9.0645000000000007</c:v>
                </c:pt>
                <c:pt idx="2225">
                  <c:v>9.0145</c:v>
                </c:pt>
                <c:pt idx="2226">
                  <c:v>9.0564999999999998</c:v>
                </c:pt>
                <c:pt idx="2227">
                  <c:v>9.0289999999999999</c:v>
                </c:pt>
                <c:pt idx="2228">
                  <c:v>9.0289999999999999</c:v>
                </c:pt>
                <c:pt idx="2229">
                  <c:v>9.0289999999999999</c:v>
                </c:pt>
                <c:pt idx="2230">
                  <c:v>9.0289999999999999</c:v>
                </c:pt>
                <c:pt idx="2231">
                  <c:v>9.0474999999999994</c:v>
                </c:pt>
                <c:pt idx="2232">
                  <c:v>9.0419999999999998</c:v>
                </c:pt>
                <c:pt idx="2233">
                  <c:v>9.0365000000000002</c:v>
                </c:pt>
                <c:pt idx="2234">
                  <c:v>9.0365000000000002</c:v>
                </c:pt>
                <c:pt idx="2235">
                  <c:v>9.0419999999999998</c:v>
                </c:pt>
                <c:pt idx="2236">
                  <c:v>9.1074999999999999</c:v>
                </c:pt>
                <c:pt idx="2237">
                  <c:v>9.1795000000000009</c:v>
                </c:pt>
                <c:pt idx="2238">
                  <c:v>9.15</c:v>
                </c:pt>
                <c:pt idx="2239">
                  <c:v>9.0280000000000005</c:v>
                </c:pt>
                <c:pt idx="2240">
                  <c:v>9.0604999999999993</c:v>
                </c:pt>
                <c:pt idx="2241">
                  <c:v>9.1274999999999995</c:v>
                </c:pt>
                <c:pt idx="2242">
                  <c:v>9.1150000000000002</c:v>
                </c:pt>
                <c:pt idx="2243">
                  <c:v>9.0559999999999992</c:v>
                </c:pt>
                <c:pt idx="2244">
                  <c:v>8.9139999999999997</c:v>
                </c:pt>
                <c:pt idx="2245">
                  <c:v>8.7985000000000007</c:v>
                </c:pt>
                <c:pt idx="2246">
                  <c:v>8.8324999999999996</c:v>
                </c:pt>
                <c:pt idx="2247">
                  <c:v>8.8015000000000008</c:v>
                </c:pt>
                <c:pt idx="2248">
                  <c:v>8.8249999999999993</c:v>
                </c:pt>
                <c:pt idx="2249">
                  <c:v>8.8309999999999995</c:v>
                </c:pt>
                <c:pt idx="2250">
                  <c:v>8.7055000000000007</c:v>
                </c:pt>
                <c:pt idx="2251">
                  <c:v>8.7345000000000006</c:v>
                </c:pt>
                <c:pt idx="2252">
                  <c:v>8.8130000000000006</c:v>
                </c:pt>
                <c:pt idx="2253">
                  <c:v>8.7949999999999999</c:v>
                </c:pt>
                <c:pt idx="2254">
                  <c:v>8.8230000000000004</c:v>
                </c:pt>
                <c:pt idx="2255">
                  <c:v>8.8335000000000008</c:v>
                </c:pt>
                <c:pt idx="2256">
                  <c:v>8.7225000000000001</c:v>
                </c:pt>
                <c:pt idx="2257">
                  <c:v>8.6370000000000005</c:v>
                </c:pt>
                <c:pt idx="2258">
                  <c:v>8.6304999999999996</c:v>
                </c:pt>
                <c:pt idx="2259">
                  <c:v>8.6370000000000005</c:v>
                </c:pt>
                <c:pt idx="2260">
                  <c:v>8.5715000000000003</c:v>
                </c:pt>
                <c:pt idx="2261">
                  <c:v>8.6144999999999996</c:v>
                </c:pt>
                <c:pt idx="2262">
                  <c:v>8.5664999999999996</c:v>
                </c:pt>
                <c:pt idx="2263">
                  <c:v>8.6020000000000003</c:v>
                </c:pt>
                <c:pt idx="2264">
                  <c:v>8.7424999999999997</c:v>
                </c:pt>
                <c:pt idx="2265">
                  <c:v>8.6534999999999993</c:v>
                </c:pt>
                <c:pt idx="2266">
                  <c:v>8.6035000000000004</c:v>
                </c:pt>
                <c:pt idx="2267">
                  <c:v>8.5724999999999998</c:v>
                </c:pt>
                <c:pt idx="2268">
                  <c:v>8.548</c:v>
                </c:pt>
                <c:pt idx="2269">
                  <c:v>8.6449999999999996</c:v>
                </c:pt>
                <c:pt idx="2270">
                  <c:v>8.593</c:v>
                </c:pt>
                <c:pt idx="2271">
                  <c:v>8.6404999999999994</c:v>
                </c:pt>
                <c:pt idx="2272">
                  <c:v>8.625</c:v>
                </c:pt>
                <c:pt idx="2273">
                  <c:v>8.6325000000000003</c:v>
                </c:pt>
                <c:pt idx="2274">
                  <c:v>8.5640000000000001</c:v>
                </c:pt>
                <c:pt idx="2275">
                  <c:v>8.5739999999999998</c:v>
                </c:pt>
                <c:pt idx="2276">
                  <c:v>8.6084999999999994</c:v>
                </c:pt>
                <c:pt idx="2277">
                  <c:v>8.6095000000000006</c:v>
                </c:pt>
                <c:pt idx="2278">
                  <c:v>8.6144999999999996</c:v>
                </c:pt>
                <c:pt idx="2279">
                  <c:v>8.5459999999999994</c:v>
                </c:pt>
                <c:pt idx="2280">
                  <c:v>8.5419999999999998</c:v>
                </c:pt>
                <c:pt idx="2281">
                  <c:v>8.5785</c:v>
                </c:pt>
                <c:pt idx="2282">
                  <c:v>8.6395</c:v>
                </c:pt>
                <c:pt idx="2283">
                  <c:v>8.657</c:v>
                </c:pt>
                <c:pt idx="2284">
                  <c:v>8.5909999999999993</c:v>
                </c:pt>
                <c:pt idx="2285">
                  <c:v>8.6255000000000006</c:v>
                </c:pt>
                <c:pt idx="2286">
                  <c:v>8.6859999999999999</c:v>
                </c:pt>
                <c:pt idx="2287">
                  <c:v>8.7914999999999992</c:v>
                </c:pt>
                <c:pt idx="2288">
                  <c:v>8.9</c:v>
                </c:pt>
                <c:pt idx="2289">
                  <c:v>8.6355000000000004</c:v>
                </c:pt>
                <c:pt idx="2290">
                  <c:v>8.7125000000000004</c:v>
                </c:pt>
                <c:pt idx="2291">
                  <c:v>8.6274999999999995</c:v>
                </c:pt>
                <c:pt idx="2292">
                  <c:v>8.5935000000000006</c:v>
                </c:pt>
                <c:pt idx="2293">
                  <c:v>8.593</c:v>
                </c:pt>
                <c:pt idx="2294">
                  <c:v>8.6005000000000003</c:v>
                </c:pt>
                <c:pt idx="2295">
                  <c:v>8.6449999999999996</c:v>
                </c:pt>
                <c:pt idx="2296">
                  <c:v>8.6545000000000005</c:v>
                </c:pt>
                <c:pt idx="2297">
                  <c:v>8.7035</c:v>
                </c:pt>
                <c:pt idx="2298">
                  <c:v>8.6844999999999999</c:v>
                </c:pt>
                <c:pt idx="2299">
                  <c:v>8.6844999999999999</c:v>
                </c:pt>
                <c:pt idx="2300">
                  <c:v>8.6844999999999999</c:v>
                </c:pt>
                <c:pt idx="2301">
                  <c:v>8.6844999999999999</c:v>
                </c:pt>
                <c:pt idx="2302">
                  <c:v>8.73</c:v>
                </c:pt>
                <c:pt idx="2303">
                  <c:v>8.6766000000000005</c:v>
                </c:pt>
                <c:pt idx="2304">
                  <c:v>8.6620000000000008</c:v>
                </c:pt>
                <c:pt idx="2305">
                  <c:v>8.6129999999999995</c:v>
                </c:pt>
                <c:pt idx="2306">
                  <c:v>8.548</c:v>
                </c:pt>
                <c:pt idx="2307">
                  <c:v>8.4819999999999993</c:v>
                </c:pt>
                <c:pt idx="2308">
                  <c:v>8.4149999999999991</c:v>
                </c:pt>
                <c:pt idx="2309">
                  <c:v>8.3725000000000005</c:v>
                </c:pt>
                <c:pt idx="2310">
                  <c:v>8.3970000000000002</c:v>
                </c:pt>
                <c:pt idx="2311">
                  <c:v>8.4420000000000002</c:v>
                </c:pt>
                <c:pt idx="2312">
                  <c:v>8.4250000000000007</c:v>
                </c:pt>
                <c:pt idx="2313">
                  <c:v>8.4429999999999996</c:v>
                </c:pt>
                <c:pt idx="2314">
                  <c:v>8.516</c:v>
                </c:pt>
                <c:pt idx="2315">
                  <c:v>8.4749999999999996</c:v>
                </c:pt>
                <c:pt idx="2316">
                  <c:v>8.4344999999999999</c:v>
                </c:pt>
                <c:pt idx="2317">
                  <c:v>8.3919999999999995</c:v>
                </c:pt>
                <c:pt idx="2318">
                  <c:v>8.3849999999999998</c:v>
                </c:pt>
                <c:pt idx="2319">
                  <c:v>8.3844999999999992</c:v>
                </c:pt>
                <c:pt idx="2320">
                  <c:v>8.3844999999999992</c:v>
                </c:pt>
                <c:pt idx="2321">
                  <c:v>8.4629999999999992</c:v>
                </c:pt>
                <c:pt idx="2322">
                  <c:v>8.4474999999999998</c:v>
                </c:pt>
                <c:pt idx="2323">
                  <c:v>8.4130000000000003</c:v>
                </c:pt>
                <c:pt idx="2324">
                  <c:v>8.3275000000000006</c:v>
                </c:pt>
                <c:pt idx="2325">
                  <c:v>8.3815000000000008</c:v>
                </c:pt>
                <c:pt idx="2326">
                  <c:v>8.4245000000000001</c:v>
                </c:pt>
                <c:pt idx="2327">
                  <c:v>8.3945000000000007</c:v>
                </c:pt>
                <c:pt idx="2328">
                  <c:v>8.3569999999999993</c:v>
                </c:pt>
                <c:pt idx="2329">
                  <c:v>8.3569999999999993</c:v>
                </c:pt>
                <c:pt idx="2330">
                  <c:v>8.3744999999999994</c:v>
                </c:pt>
                <c:pt idx="2331">
                  <c:v>8.3815000000000008</c:v>
                </c:pt>
                <c:pt idx="2332">
                  <c:v>8.3544999999999998</c:v>
                </c:pt>
                <c:pt idx="2333">
                  <c:v>8.3975000000000009</c:v>
                </c:pt>
                <c:pt idx="2334">
                  <c:v>8.4329999999999998</c:v>
                </c:pt>
                <c:pt idx="2335">
                  <c:v>8.4135000000000009</c:v>
                </c:pt>
                <c:pt idx="2336">
                  <c:v>8.4135000000000009</c:v>
                </c:pt>
                <c:pt idx="2337">
                  <c:v>8.3684999999999992</c:v>
                </c:pt>
                <c:pt idx="2338">
                  <c:v>8.4254999999999995</c:v>
                </c:pt>
                <c:pt idx="2339">
                  <c:v>8.4909999999999997</c:v>
                </c:pt>
                <c:pt idx="2340">
                  <c:v>8.5359999999999996</c:v>
                </c:pt>
                <c:pt idx="2341">
                  <c:v>8.7065000000000001</c:v>
                </c:pt>
                <c:pt idx="2342">
                  <c:v>8.6754999999999995</c:v>
                </c:pt>
                <c:pt idx="2343">
                  <c:v>8.7144999999999992</c:v>
                </c:pt>
                <c:pt idx="2344">
                  <c:v>8.7370000000000001</c:v>
                </c:pt>
                <c:pt idx="2345">
                  <c:v>8.8085000000000004</c:v>
                </c:pt>
                <c:pt idx="2346">
                  <c:v>8.827</c:v>
                </c:pt>
                <c:pt idx="2347">
                  <c:v>8.7780000000000005</c:v>
                </c:pt>
                <c:pt idx="2348">
                  <c:v>8.6989999999999998</c:v>
                </c:pt>
                <c:pt idx="2349">
                  <c:v>8.7859999999999996</c:v>
                </c:pt>
                <c:pt idx="2350">
                  <c:v>8.6950000000000003</c:v>
                </c:pt>
                <c:pt idx="2351">
                  <c:v>8.7119999999999997</c:v>
                </c:pt>
                <c:pt idx="2352">
                  <c:v>8.7230000000000008</c:v>
                </c:pt>
                <c:pt idx="2353">
                  <c:v>8.7245000000000008</c:v>
                </c:pt>
                <c:pt idx="2354">
                  <c:v>8.8309999999999995</c:v>
                </c:pt>
                <c:pt idx="2355">
                  <c:v>8.8254999999999999</c:v>
                </c:pt>
                <c:pt idx="2356">
                  <c:v>8.7420000000000009</c:v>
                </c:pt>
                <c:pt idx="2357">
                  <c:v>8.7255000000000003</c:v>
                </c:pt>
                <c:pt idx="2358">
                  <c:v>8.7690000000000001</c:v>
                </c:pt>
                <c:pt idx="2359">
                  <c:v>8.7594999999999992</c:v>
                </c:pt>
                <c:pt idx="2360">
                  <c:v>8.7729999999999997</c:v>
                </c:pt>
                <c:pt idx="2361">
                  <c:v>8.8064999999999998</c:v>
                </c:pt>
                <c:pt idx="2362">
                  <c:v>8.7910000000000004</c:v>
                </c:pt>
                <c:pt idx="2363">
                  <c:v>8.7434999999999992</c:v>
                </c:pt>
                <c:pt idx="2364">
                  <c:v>8.7949999999999999</c:v>
                </c:pt>
                <c:pt idx="2365">
                  <c:v>8.85</c:v>
                </c:pt>
                <c:pt idx="2366">
                  <c:v>8.9094999999999995</c:v>
                </c:pt>
                <c:pt idx="2367">
                  <c:v>8.9830000000000005</c:v>
                </c:pt>
                <c:pt idx="2368">
                  <c:v>9.07</c:v>
                </c:pt>
                <c:pt idx="2369">
                  <c:v>9.0184999999999995</c:v>
                </c:pt>
                <c:pt idx="2370">
                  <c:v>8.9004999999999992</c:v>
                </c:pt>
                <c:pt idx="2371">
                  <c:v>8.9034999999999993</c:v>
                </c:pt>
                <c:pt idx="2372">
                  <c:v>8.9924999999999997</c:v>
                </c:pt>
                <c:pt idx="2373">
                  <c:v>8.9405000000000001</c:v>
                </c:pt>
                <c:pt idx="2374">
                  <c:v>8.8580000000000005</c:v>
                </c:pt>
                <c:pt idx="2375">
                  <c:v>8.8804999999999996</c:v>
                </c:pt>
                <c:pt idx="2376">
                  <c:v>8.8955000000000002</c:v>
                </c:pt>
                <c:pt idx="2377">
                  <c:v>8.9164999999999992</c:v>
                </c:pt>
                <c:pt idx="2378">
                  <c:v>8.8989999999999991</c:v>
                </c:pt>
                <c:pt idx="2379">
                  <c:v>8.9629999999999992</c:v>
                </c:pt>
                <c:pt idx="2380">
                  <c:v>8.9954999999999998</c:v>
                </c:pt>
                <c:pt idx="2381">
                  <c:v>9.0419999999999998</c:v>
                </c:pt>
                <c:pt idx="2382">
                  <c:v>9.0214999999999996</c:v>
                </c:pt>
                <c:pt idx="2383">
                  <c:v>8.9975000000000005</c:v>
                </c:pt>
                <c:pt idx="2384">
                  <c:v>8.9429999999999996</c:v>
                </c:pt>
                <c:pt idx="2385">
                  <c:v>9.0015000000000001</c:v>
                </c:pt>
                <c:pt idx="2386">
                  <c:v>9.0005000000000006</c:v>
                </c:pt>
                <c:pt idx="2387">
                  <c:v>9.0015000000000001</c:v>
                </c:pt>
                <c:pt idx="2388">
                  <c:v>8.9954999999999998</c:v>
                </c:pt>
                <c:pt idx="2389">
                  <c:v>9.0259999999999998</c:v>
                </c:pt>
                <c:pt idx="2390">
                  <c:v>9.0410000000000004</c:v>
                </c:pt>
                <c:pt idx="2391">
                  <c:v>9.0259999999999998</c:v>
                </c:pt>
                <c:pt idx="2392">
                  <c:v>9.0835000000000008</c:v>
                </c:pt>
                <c:pt idx="2393">
                  <c:v>9.0760000000000005</c:v>
                </c:pt>
                <c:pt idx="2394">
                  <c:v>9.0745000000000005</c:v>
                </c:pt>
                <c:pt idx="2395">
                  <c:v>9.1374999999999993</c:v>
                </c:pt>
                <c:pt idx="2396">
                  <c:v>9.1585000000000001</c:v>
                </c:pt>
                <c:pt idx="2397">
                  <c:v>9.1555</c:v>
                </c:pt>
                <c:pt idx="2398">
                  <c:v>9.1679999999999993</c:v>
                </c:pt>
                <c:pt idx="2399">
                  <c:v>9.2324999999999999</c:v>
                </c:pt>
                <c:pt idx="2400">
                  <c:v>9.2744999999999997</c:v>
                </c:pt>
                <c:pt idx="2401">
                  <c:v>9.3689999999999998</c:v>
                </c:pt>
                <c:pt idx="2402">
                  <c:v>9.3885000000000005</c:v>
                </c:pt>
                <c:pt idx="2403">
                  <c:v>9.5020000000000007</c:v>
                </c:pt>
                <c:pt idx="2404">
                  <c:v>9.4024999999999999</c:v>
                </c:pt>
                <c:pt idx="2405">
                  <c:v>9.34</c:v>
                </c:pt>
                <c:pt idx="2406">
                  <c:v>9.3584999999999994</c:v>
                </c:pt>
                <c:pt idx="2407">
                  <c:v>9.3559999999999999</c:v>
                </c:pt>
                <c:pt idx="2408">
                  <c:v>9.3015000000000008</c:v>
                </c:pt>
                <c:pt idx="2409">
                  <c:v>9.2729999999999997</c:v>
                </c:pt>
                <c:pt idx="2410">
                  <c:v>9.2164999999999999</c:v>
                </c:pt>
                <c:pt idx="2411">
                  <c:v>9.2645</c:v>
                </c:pt>
                <c:pt idx="2412">
                  <c:v>9.2245000000000008</c:v>
                </c:pt>
                <c:pt idx="2413">
                  <c:v>9.1999999999999993</c:v>
                </c:pt>
                <c:pt idx="2414">
                  <c:v>9.1760000000000002</c:v>
                </c:pt>
                <c:pt idx="2415">
                  <c:v>9.2710000000000008</c:v>
                </c:pt>
                <c:pt idx="2416">
                  <c:v>9.2569999999999997</c:v>
                </c:pt>
                <c:pt idx="2417">
                  <c:v>9.2565000000000008</c:v>
                </c:pt>
                <c:pt idx="2418">
                  <c:v>9.2385000000000002</c:v>
                </c:pt>
                <c:pt idx="2419">
                  <c:v>9.2164999999999999</c:v>
                </c:pt>
                <c:pt idx="2420">
                  <c:v>9.2370000000000001</c:v>
                </c:pt>
                <c:pt idx="2421">
                  <c:v>9.2204999999999995</c:v>
                </c:pt>
                <c:pt idx="2422">
                  <c:v>9.2144999999999992</c:v>
                </c:pt>
                <c:pt idx="2423">
                  <c:v>9.2370000000000001</c:v>
                </c:pt>
                <c:pt idx="2424">
                  <c:v>9.4629999999999992</c:v>
                </c:pt>
                <c:pt idx="2425">
                  <c:v>9.5129999999999999</c:v>
                </c:pt>
                <c:pt idx="2426">
                  <c:v>9.5820000000000007</c:v>
                </c:pt>
                <c:pt idx="2427">
                  <c:v>9.5220000000000002</c:v>
                </c:pt>
                <c:pt idx="2428">
                  <c:v>9.5244999999999997</c:v>
                </c:pt>
                <c:pt idx="2429">
                  <c:v>9.4565000000000001</c:v>
                </c:pt>
                <c:pt idx="2430">
                  <c:v>9.4124999999999996</c:v>
                </c:pt>
                <c:pt idx="2431">
                  <c:v>9.3870000000000005</c:v>
                </c:pt>
                <c:pt idx="2432">
                  <c:v>9.3765000000000001</c:v>
                </c:pt>
                <c:pt idx="2433">
                  <c:v>9.2579999999999991</c:v>
                </c:pt>
                <c:pt idx="2434">
                  <c:v>9.2185000000000006</c:v>
                </c:pt>
                <c:pt idx="2435">
                  <c:v>9.1895000000000007</c:v>
                </c:pt>
                <c:pt idx="2436">
                  <c:v>9.1579999999999995</c:v>
                </c:pt>
                <c:pt idx="2437">
                  <c:v>9.2690000000000001</c:v>
                </c:pt>
                <c:pt idx="2438">
                  <c:v>9.24</c:v>
                </c:pt>
                <c:pt idx="2439">
                  <c:v>9.2170000000000005</c:v>
                </c:pt>
                <c:pt idx="2440">
                  <c:v>9.2004999999999999</c:v>
                </c:pt>
                <c:pt idx="2441">
                  <c:v>9.1850000000000005</c:v>
                </c:pt>
                <c:pt idx="2442">
                  <c:v>9.2355</c:v>
                </c:pt>
                <c:pt idx="2443">
                  <c:v>9.2624999999999993</c:v>
                </c:pt>
                <c:pt idx="2444">
                  <c:v>9.2739999999999991</c:v>
                </c:pt>
                <c:pt idx="2445">
                  <c:v>9.2524999999999995</c:v>
                </c:pt>
                <c:pt idx="2446">
                  <c:v>9.2260000000000009</c:v>
                </c:pt>
                <c:pt idx="2447">
                  <c:v>9.3629999999999995</c:v>
                </c:pt>
                <c:pt idx="2448">
                  <c:v>9.42</c:v>
                </c:pt>
                <c:pt idx="2449">
                  <c:v>9.3670000000000009</c:v>
                </c:pt>
                <c:pt idx="2450">
                  <c:v>9.3930000000000007</c:v>
                </c:pt>
                <c:pt idx="2451">
                  <c:v>9.3369999999999997</c:v>
                </c:pt>
                <c:pt idx="2452">
                  <c:v>9.3409999999999993</c:v>
                </c:pt>
                <c:pt idx="2453">
                  <c:v>9.3275000000000006</c:v>
                </c:pt>
                <c:pt idx="2454">
                  <c:v>9.3064999999999998</c:v>
                </c:pt>
                <c:pt idx="2455">
                  <c:v>9.2714999999999996</c:v>
                </c:pt>
                <c:pt idx="2456">
                  <c:v>9.2874999999999996</c:v>
                </c:pt>
                <c:pt idx="2457">
                  <c:v>9.2765000000000004</c:v>
                </c:pt>
                <c:pt idx="2458">
                  <c:v>9.2230000000000008</c:v>
                </c:pt>
                <c:pt idx="2459">
                  <c:v>9.3239999999999998</c:v>
                </c:pt>
                <c:pt idx="2460">
                  <c:v>9.3320000000000007</c:v>
                </c:pt>
                <c:pt idx="2461">
                  <c:v>9.3049999999999997</c:v>
                </c:pt>
                <c:pt idx="2462">
                  <c:v>9.2370000000000001</c:v>
                </c:pt>
                <c:pt idx="2463">
                  <c:v>9.2334999999999994</c:v>
                </c:pt>
                <c:pt idx="2464">
                  <c:v>9.2555999999999994</c:v>
                </c:pt>
                <c:pt idx="2465">
                  <c:v>9.2035</c:v>
                </c:pt>
                <c:pt idx="2466">
                  <c:v>9.1754999999999995</c:v>
                </c:pt>
                <c:pt idx="2467">
                  <c:v>9.2089999999999996</c:v>
                </c:pt>
                <c:pt idx="2468">
                  <c:v>9.1809999999999992</c:v>
                </c:pt>
                <c:pt idx="2469">
                  <c:v>9.1929999999999996</c:v>
                </c:pt>
                <c:pt idx="2470">
                  <c:v>9.1884999999999994</c:v>
                </c:pt>
                <c:pt idx="2471">
                  <c:v>9.1935000000000002</c:v>
                </c:pt>
                <c:pt idx="2472">
                  <c:v>9.2014999999999993</c:v>
                </c:pt>
                <c:pt idx="2473">
                  <c:v>9.1404999999999994</c:v>
                </c:pt>
                <c:pt idx="2474">
                  <c:v>9.1739999999999995</c:v>
                </c:pt>
                <c:pt idx="2475">
                  <c:v>9.2494999999999994</c:v>
                </c:pt>
                <c:pt idx="2476">
                  <c:v>9.3264999999999993</c:v>
                </c:pt>
                <c:pt idx="2477">
                  <c:v>9.5675000000000008</c:v>
                </c:pt>
                <c:pt idx="2478">
                  <c:v>9.5370000000000008</c:v>
                </c:pt>
                <c:pt idx="2479">
                  <c:v>9.4369999999999994</c:v>
                </c:pt>
                <c:pt idx="2480">
                  <c:v>9.5385000000000009</c:v>
                </c:pt>
                <c:pt idx="2481">
                  <c:v>9.5694999999999997</c:v>
                </c:pt>
                <c:pt idx="2482">
                  <c:v>9.4945000000000004</c:v>
                </c:pt>
                <c:pt idx="2483">
                  <c:v>9.5555000000000003</c:v>
                </c:pt>
                <c:pt idx="2484">
                  <c:v>9.5109999999999992</c:v>
                </c:pt>
                <c:pt idx="2485">
                  <c:v>9.5</c:v>
                </c:pt>
                <c:pt idx="2486">
                  <c:v>9.5585000000000004</c:v>
                </c:pt>
                <c:pt idx="2487">
                  <c:v>9.5429999999999993</c:v>
                </c:pt>
                <c:pt idx="2488">
                  <c:v>9.5269999999999992</c:v>
                </c:pt>
                <c:pt idx="2489">
                  <c:v>9.5269999999999992</c:v>
                </c:pt>
                <c:pt idx="2490">
                  <c:v>9.5269999999999992</c:v>
                </c:pt>
                <c:pt idx="2491">
                  <c:v>9.5380000000000003</c:v>
                </c:pt>
                <c:pt idx="2492">
                  <c:v>9.5114999999999998</c:v>
                </c:pt>
                <c:pt idx="2493">
                  <c:v>9.6159999999999997</c:v>
                </c:pt>
                <c:pt idx="2494">
                  <c:v>9.6189999999999998</c:v>
                </c:pt>
                <c:pt idx="2495">
                  <c:v>9.6189999999999998</c:v>
                </c:pt>
                <c:pt idx="2496">
                  <c:v>9.6475000000000009</c:v>
                </c:pt>
                <c:pt idx="2497">
                  <c:v>9.5879999999999992</c:v>
                </c:pt>
                <c:pt idx="2498">
                  <c:v>9.6225000000000005</c:v>
                </c:pt>
                <c:pt idx="2499">
                  <c:v>9.6974999999999998</c:v>
                </c:pt>
                <c:pt idx="2500">
                  <c:v>9.6809999999999992</c:v>
                </c:pt>
                <c:pt idx="2501">
                  <c:v>9.6769999999999996</c:v>
                </c:pt>
                <c:pt idx="2502">
                  <c:v>9.6387999999999998</c:v>
                </c:pt>
                <c:pt idx="2503">
                  <c:v>9.5587999999999997</c:v>
                </c:pt>
                <c:pt idx="2504">
                  <c:v>9.6071000000000009</c:v>
                </c:pt>
                <c:pt idx="2505">
                  <c:v>9.6084999999999994</c:v>
                </c:pt>
                <c:pt idx="2506">
                  <c:v>9.6877999999999993</c:v>
                </c:pt>
                <c:pt idx="2507">
                  <c:v>9.6209000000000007</c:v>
                </c:pt>
                <c:pt idx="2508">
                  <c:v>9.6649999999999991</c:v>
                </c:pt>
                <c:pt idx="2509">
                  <c:v>9.7033000000000005</c:v>
                </c:pt>
                <c:pt idx="2510">
                  <c:v>9.4685000000000006</c:v>
                </c:pt>
                <c:pt idx="2511">
                  <c:v>9.4585000000000008</c:v>
                </c:pt>
                <c:pt idx="2512">
                  <c:v>9.4857999999999993</c:v>
                </c:pt>
                <c:pt idx="2513">
                  <c:v>9.4507999999999992</c:v>
                </c:pt>
                <c:pt idx="2514">
                  <c:v>9.4465000000000003</c:v>
                </c:pt>
                <c:pt idx="2515">
                  <c:v>9.4845000000000006</c:v>
                </c:pt>
                <c:pt idx="2516">
                  <c:v>9.4160000000000004</c:v>
                </c:pt>
                <c:pt idx="2517">
                  <c:v>9.5222999999999995</c:v>
                </c:pt>
                <c:pt idx="2518">
                  <c:v>9.5137999999999998</c:v>
                </c:pt>
                <c:pt idx="2519">
                  <c:v>9.5374999999999996</c:v>
                </c:pt>
                <c:pt idx="2520">
                  <c:v>9.5664999999999996</c:v>
                </c:pt>
                <c:pt idx="2521">
                  <c:v>9.5884999999999998</c:v>
                </c:pt>
                <c:pt idx="2522">
                  <c:v>9.6705000000000005</c:v>
                </c:pt>
                <c:pt idx="2523">
                  <c:v>9.6195000000000004</c:v>
                </c:pt>
                <c:pt idx="2524">
                  <c:v>9.7085000000000008</c:v>
                </c:pt>
                <c:pt idx="2525">
                  <c:v>9.6773000000000007</c:v>
                </c:pt>
                <c:pt idx="2526">
                  <c:v>9.6312999999999995</c:v>
                </c:pt>
                <c:pt idx="2527">
                  <c:v>9.6049000000000007</c:v>
                </c:pt>
                <c:pt idx="2528">
                  <c:v>9.5954999999999995</c:v>
                </c:pt>
                <c:pt idx="2529">
                  <c:v>9.5235000000000003</c:v>
                </c:pt>
                <c:pt idx="2530">
                  <c:v>9.5358000000000001</c:v>
                </c:pt>
                <c:pt idx="2531">
                  <c:v>9.4930000000000003</c:v>
                </c:pt>
                <c:pt idx="2532">
                  <c:v>9.4589999999999996</c:v>
                </c:pt>
                <c:pt idx="2533">
                  <c:v>9.5858000000000008</c:v>
                </c:pt>
                <c:pt idx="2534">
                  <c:v>9.5412999999999997</c:v>
                </c:pt>
                <c:pt idx="2535">
                  <c:v>9.5244999999999997</c:v>
                </c:pt>
                <c:pt idx="2536">
                  <c:v>9.5043000000000006</c:v>
                </c:pt>
                <c:pt idx="2537">
                  <c:v>9.407</c:v>
                </c:pt>
                <c:pt idx="2538">
                  <c:v>9.4220000000000006</c:v>
                </c:pt>
                <c:pt idx="2539">
                  <c:v>9.4245000000000001</c:v>
                </c:pt>
                <c:pt idx="2540">
                  <c:v>9.3829999999999991</c:v>
                </c:pt>
                <c:pt idx="2541">
                  <c:v>9.3582999999999998</c:v>
                </c:pt>
                <c:pt idx="2542">
                  <c:v>9.4284999999999997</c:v>
                </c:pt>
                <c:pt idx="2543">
                  <c:v>9.3963999999999999</c:v>
                </c:pt>
                <c:pt idx="2544">
                  <c:v>9.2926000000000002</c:v>
                </c:pt>
                <c:pt idx="2545">
                  <c:v>9.4359999999999999</c:v>
                </c:pt>
                <c:pt idx="2546">
                  <c:v>9.4139999999999997</c:v>
                </c:pt>
                <c:pt idx="2547">
                  <c:v>9.48</c:v>
                </c:pt>
                <c:pt idx="2548">
                  <c:v>9.5020000000000007</c:v>
                </c:pt>
                <c:pt idx="2549">
                  <c:v>9.4768000000000008</c:v>
                </c:pt>
                <c:pt idx="2550">
                  <c:v>9.4110999999999994</c:v>
                </c:pt>
                <c:pt idx="2551">
                  <c:v>9.4428000000000001</c:v>
                </c:pt>
                <c:pt idx="2552">
                  <c:v>9.4469999999999992</c:v>
                </c:pt>
                <c:pt idx="2553">
                  <c:v>9.4420000000000002</c:v>
                </c:pt>
                <c:pt idx="2554">
                  <c:v>9.4420000000000002</c:v>
                </c:pt>
                <c:pt idx="2555">
                  <c:v>9.4420000000000002</c:v>
                </c:pt>
                <c:pt idx="2556">
                  <c:v>9.4420000000000002</c:v>
                </c:pt>
                <c:pt idx="2557">
                  <c:v>9.4839000000000002</c:v>
                </c:pt>
                <c:pt idx="2558">
                  <c:v>9.43</c:v>
                </c:pt>
                <c:pt idx="2559">
                  <c:v>9.4145000000000003</c:v>
                </c:pt>
                <c:pt idx="2560">
                  <c:v>9.4400999999999993</c:v>
                </c:pt>
                <c:pt idx="2561">
                  <c:v>9.4359000000000002</c:v>
                </c:pt>
                <c:pt idx="2562">
                  <c:v>9.4994999999999994</c:v>
                </c:pt>
                <c:pt idx="2563">
                  <c:v>9.4760000000000009</c:v>
                </c:pt>
                <c:pt idx="2564">
                  <c:v>9.4545999999999992</c:v>
                </c:pt>
                <c:pt idx="2565">
                  <c:v>9.4183000000000003</c:v>
                </c:pt>
                <c:pt idx="2566">
                  <c:v>9.3809000000000005</c:v>
                </c:pt>
                <c:pt idx="2567">
                  <c:v>9.3514999999999997</c:v>
                </c:pt>
                <c:pt idx="2568">
                  <c:v>9.3112999999999992</c:v>
                </c:pt>
                <c:pt idx="2569">
                  <c:v>9.2639999999999993</c:v>
                </c:pt>
                <c:pt idx="2570">
                  <c:v>9.3043999999999993</c:v>
                </c:pt>
                <c:pt idx="2571">
                  <c:v>9.3324999999999996</c:v>
                </c:pt>
                <c:pt idx="2572">
                  <c:v>9.2577999999999996</c:v>
                </c:pt>
                <c:pt idx="2573">
                  <c:v>9.2335999999999991</c:v>
                </c:pt>
                <c:pt idx="2574">
                  <c:v>9.2014999999999993</c:v>
                </c:pt>
                <c:pt idx="2575">
                  <c:v>9.2443000000000008</c:v>
                </c:pt>
                <c:pt idx="2576">
                  <c:v>9.2735000000000003</c:v>
                </c:pt>
                <c:pt idx="2577">
                  <c:v>9.2278000000000002</c:v>
                </c:pt>
                <c:pt idx="2578">
                  <c:v>9.2012999999999998</c:v>
                </c:pt>
                <c:pt idx="2579">
                  <c:v>9.2460000000000004</c:v>
                </c:pt>
                <c:pt idx="2580">
                  <c:v>9.2149999999999999</c:v>
                </c:pt>
                <c:pt idx="2581">
                  <c:v>9.2330000000000005</c:v>
                </c:pt>
                <c:pt idx="2582">
                  <c:v>9.3089999999999993</c:v>
                </c:pt>
                <c:pt idx="2583">
                  <c:v>9.3409999999999993</c:v>
                </c:pt>
                <c:pt idx="2584">
                  <c:v>9.3409999999999993</c:v>
                </c:pt>
                <c:pt idx="2585">
                  <c:v>9.3513000000000002</c:v>
                </c:pt>
                <c:pt idx="2586">
                  <c:v>9.3330000000000002</c:v>
                </c:pt>
                <c:pt idx="2587">
                  <c:v>9.3520000000000003</c:v>
                </c:pt>
                <c:pt idx="2588">
                  <c:v>9.3475000000000001</c:v>
                </c:pt>
                <c:pt idx="2589">
                  <c:v>9.2319999999999993</c:v>
                </c:pt>
                <c:pt idx="2590">
                  <c:v>9.2677999999999994</c:v>
                </c:pt>
                <c:pt idx="2591">
                  <c:v>9.2677999999999994</c:v>
                </c:pt>
                <c:pt idx="2592">
                  <c:v>9.2677999999999994</c:v>
                </c:pt>
                <c:pt idx="2593">
                  <c:v>9.2784999999999993</c:v>
                </c:pt>
                <c:pt idx="2594">
                  <c:v>9.3592999999999993</c:v>
                </c:pt>
                <c:pt idx="2595">
                  <c:v>9.3354999999999997</c:v>
                </c:pt>
                <c:pt idx="2596">
                  <c:v>9.3658000000000001</c:v>
                </c:pt>
                <c:pt idx="2597">
                  <c:v>9.3354999999999997</c:v>
                </c:pt>
                <c:pt idx="2598">
                  <c:v>9.2944999999999993</c:v>
                </c:pt>
                <c:pt idx="2599">
                  <c:v>9.2469999999999999</c:v>
                </c:pt>
                <c:pt idx="2600">
                  <c:v>9.282</c:v>
                </c:pt>
                <c:pt idx="2601">
                  <c:v>9.3025000000000002</c:v>
                </c:pt>
                <c:pt idx="2602">
                  <c:v>9.32</c:v>
                </c:pt>
                <c:pt idx="2603">
                  <c:v>9.3082999999999991</c:v>
                </c:pt>
                <c:pt idx="2604">
                  <c:v>9.3360000000000003</c:v>
                </c:pt>
                <c:pt idx="2605">
                  <c:v>9.2852999999999994</c:v>
                </c:pt>
                <c:pt idx="2606">
                  <c:v>9.2934999999999999</c:v>
                </c:pt>
                <c:pt idx="2607">
                  <c:v>9.2225000000000001</c:v>
                </c:pt>
                <c:pt idx="2608">
                  <c:v>9.2055000000000007</c:v>
                </c:pt>
                <c:pt idx="2609">
                  <c:v>9.2489000000000008</c:v>
                </c:pt>
                <c:pt idx="2610">
                  <c:v>9.2489000000000008</c:v>
                </c:pt>
              </c:numCache>
            </c:numRef>
          </c:val>
          <c:smooth val="0"/>
        </c:ser>
        <c:ser>
          <c:idx val="2"/>
          <c:order val="2"/>
          <c:tx>
            <c:v>NOK per GBP</c:v>
          </c:tx>
          <c:spPr>
            <a:ln w="28575" cap="rnd">
              <a:solidFill>
                <a:schemeClr val="accent3"/>
              </a:solidFill>
              <a:round/>
            </a:ln>
            <a:effectLst/>
          </c:spPr>
          <c:marker>
            <c:symbol val="none"/>
          </c:marker>
          <c:cat>
            <c:numRef>
              <c:f>Valutakurser!$A$2:$A$2612</c:f>
              <c:numCache>
                <c:formatCode>m/d/yyyy</c:formatCode>
                <c:ptCount val="2611"/>
                <c:pt idx="0">
                  <c:v>38877</c:v>
                </c:pt>
                <c:pt idx="1">
                  <c:v>38880</c:v>
                </c:pt>
                <c:pt idx="2">
                  <c:v>38881</c:v>
                </c:pt>
                <c:pt idx="3">
                  <c:v>38882</c:v>
                </c:pt>
                <c:pt idx="4">
                  <c:v>38883</c:v>
                </c:pt>
                <c:pt idx="5">
                  <c:v>38884</c:v>
                </c:pt>
                <c:pt idx="6">
                  <c:v>38887</c:v>
                </c:pt>
                <c:pt idx="7">
                  <c:v>38888</c:v>
                </c:pt>
                <c:pt idx="8">
                  <c:v>38889</c:v>
                </c:pt>
                <c:pt idx="9">
                  <c:v>38890</c:v>
                </c:pt>
                <c:pt idx="10">
                  <c:v>38891</c:v>
                </c:pt>
                <c:pt idx="11">
                  <c:v>38894</c:v>
                </c:pt>
                <c:pt idx="12">
                  <c:v>38895</c:v>
                </c:pt>
                <c:pt idx="13">
                  <c:v>38896</c:v>
                </c:pt>
                <c:pt idx="14">
                  <c:v>38897</c:v>
                </c:pt>
                <c:pt idx="15">
                  <c:v>38898</c:v>
                </c:pt>
                <c:pt idx="16">
                  <c:v>38901</c:v>
                </c:pt>
                <c:pt idx="17">
                  <c:v>38902</c:v>
                </c:pt>
                <c:pt idx="18">
                  <c:v>38903</c:v>
                </c:pt>
                <c:pt idx="19">
                  <c:v>38904</c:v>
                </c:pt>
                <c:pt idx="20">
                  <c:v>38905</c:v>
                </c:pt>
                <c:pt idx="21">
                  <c:v>38908</c:v>
                </c:pt>
                <c:pt idx="22">
                  <c:v>38909</c:v>
                </c:pt>
                <c:pt idx="23">
                  <c:v>38910</c:v>
                </c:pt>
                <c:pt idx="24">
                  <c:v>38911</c:v>
                </c:pt>
                <c:pt idx="25">
                  <c:v>38912</c:v>
                </c:pt>
                <c:pt idx="26">
                  <c:v>38915</c:v>
                </c:pt>
                <c:pt idx="27">
                  <c:v>38916</c:v>
                </c:pt>
                <c:pt idx="28">
                  <c:v>38917</c:v>
                </c:pt>
                <c:pt idx="29">
                  <c:v>38918</c:v>
                </c:pt>
                <c:pt idx="30">
                  <c:v>38919</c:v>
                </c:pt>
                <c:pt idx="31">
                  <c:v>38922</c:v>
                </c:pt>
                <c:pt idx="32">
                  <c:v>38923</c:v>
                </c:pt>
                <c:pt idx="33">
                  <c:v>38924</c:v>
                </c:pt>
                <c:pt idx="34">
                  <c:v>38925</c:v>
                </c:pt>
                <c:pt idx="35">
                  <c:v>38926</c:v>
                </c:pt>
                <c:pt idx="36">
                  <c:v>38929</c:v>
                </c:pt>
                <c:pt idx="37">
                  <c:v>38930</c:v>
                </c:pt>
                <c:pt idx="38">
                  <c:v>38931</c:v>
                </c:pt>
                <c:pt idx="39">
                  <c:v>38932</c:v>
                </c:pt>
                <c:pt idx="40">
                  <c:v>38933</c:v>
                </c:pt>
                <c:pt idx="41">
                  <c:v>38936</c:v>
                </c:pt>
                <c:pt idx="42">
                  <c:v>38937</c:v>
                </c:pt>
                <c:pt idx="43">
                  <c:v>38938</c:v>
                </c:pt>
                <c:pt idx="44">
                  <c:v>38939</c:v>
                </c:pt>
                <c:pt idx="45">
                  <c:v>38940</c:v>
                </c:pt>
                <c:pt idx="46">
                  <c:v>38943</c:v>
                </c:pt>
                <c:pt idx="47">
                  <c:v>38944</c:v>
                </c:pt>
                <c:pt idx="48">
                  <c:v>38945</c:v>
                </c:pt>
                <c:pt idx="49">
                  <c:v>38946</c:v>
                </c:pt>
                <c:pt idx="50">
                  <c:v>38947</c:v>
                </c:pt>
                <c:pt idx="51">
                  <c:v>38950</c:v>
                </c:pt>
                <c:pt idx="52">
                  <c:v>38951</c:v>
                </c:pt>
                <c:pt idx="53">
                  <c:v>38952</c:v>
                </c:pt>
                <c:pt idx="54">
                  <c:v>38953</c:v>
                </c:pt>
                <c:pt idx="55">
                  <c:v>38954</c:v>
                </c:pt>
                <c:pt idx="56">
                  <c:v>38957</c:v>
                </c:pt>
                <c:pt idx="57">
                  <c:v>38958</c:v>
                </c:pt>
                <c:pt idx="58">
                  <c:v>38959</c:v>
                </c:pt>
                <c:pt idx="59">
                  <c:v>38960</c:v>
                </c:pt>
                <c:pt idx="60">
                  <c:v>38961</c:v>
                </c:pt>
                <c:pt idx="61">
                  <c:v>38964</c:v>
                </c:pt>
                <c:pt idx="62">
                  <c:v>38965</c:v>
                </c:pt>
                <c:pt idx="63">
                  <c:v>38966</c:v>
                </c:pt>
                <c:pt idx="64">
                  <c:v>38967</c:v>
                </c:pt>
                <c:pt idx="65">
                  <c:v>38968</c:v>
                </c:pt>
                <c:pt idx="66">
                  <c:v>38971</c:v>
                </c:pt>
                <c:pt idx="67">
                  <c:v>38972</c:v>
                </c:pt>
                <c:pt idx="68">
                  <c:v>38973</c:v>
                </c:pt>
                <c:pt idx="69">
                  <c:v>38974</c:v>
                </c:pt>
                <c:pt idx="70">
                  <c:v>38975</c:v>
                </c:pt>
                <c:pt idx="71">
                  <c:v>38978</c:v>
                </c:pt>
                <c:pt idx="72">
                  <c:v>38979</c:v>
                </c:pt>
                <c:pt idx="73">
                  <c:v>38980</c:v>
                </c:pt>
                <c:pt idx="74">
                  <c:v>38981</c:v>
                </c:pt>
                <c:pt idx="75">
                  <c:v>38982</c:v>
                </c:pt>
                <c:pt idx="76">
                  <c:v>38985</c:v>
                </c:pt>
                <c:pt idx="77">
                  <c:v>38986</c:v>
                </c:pt>
                <c:pt idx="78">
                  <c:v>38987</c:v>
                </c:pt>
                <c:pt idx="79">
                  <c:v>38988</c:v>
                </c:pt>
                <c:pt idx="80">
                  <c:v>38989</c:v>
                </c:pt>
                <c:pt idx="81">
                  <c:v>38992</c:v>
                </c:pt>
                <c:pt idx="82">
                  <c:v>38993</c:v>
                </c:pt>
                <c:pt idx="83">
                  <c:v>38994</c:v>
                </c:pt>
                <c:pt idx="84">
                  <c:v>38995</c:v>
                </c:pt>
                <c:pt idx="85">
                  <c:v>38996</c:v>
                </c:pt>
                <c:pt idx="86">
                  <c:v>38999</c:v>
                </c:pt>
                <c:pt idx="87">
                  <c:v>39000</c:v>
                </c:pt>
                <c:pt idx="88">
                  <c:v>39001</c:v>
                </c:pt>
                <c:pt idx="89">
                  <c:v>39002</c:v>
                </c:pt>
                <c:pt idx="90">
                  <c:v>39003</c:v>
                </c:pt>
                <c:pt idx="91">
                  <c:v>39006</c:v>
                </c:pt>
                <c:pt idx="92">
                  <c:v>39007</c:v>
                </c:pt>
                <c:pt idx="93">
                  <c:v>39008</c:v>
                </c:pt>
                <c:pt idx="94">
                  <c:v>39009</c:v>
                </c:pt>
                <c:pt idx="95">
                  <c:v>39010</c:v>
                </c:pt>
                <c:pt idx="96">
                  <c:v>39013</c:v>
                </c:pt>
                <c:pt idx="97">
                  <c:v>39014</c:v>
                </c:pt>
                <c:pt idx="98">
                  <c:v>39015</c:v>
                </c:pt>
                <c:pt idx="99">
                  <c:v>39016</c:v>
                </c:pt>
                <c:pt idx="100">
                  <c:v>39017</c:v>
                </c:pt>
                <c:pt idx="101">
                  <c:v>39020</c:v>
                </c:pt>
                <c:pt idx="102">
                  <c:v>39021</c:v>
                </c:pt>
                <c:pt idx="103">
                  <c:v>39022</c:v>
                </c:pt>
                <c:pt idx="104">
                  <c:v>39023</c:v>
                </c:pt>
                <c:pt idx="105">
                  <c:v>39024</c:v>
                </c:pt>
                <c:pt idx="106">
                  <c:v>39027</c:v>
                </c:pt>
                <c:pt idx="107">
                  <c:v>39028</c:v>
                </c:pt>
                <c:pt idx="108">
                  <c:v>39029</c:v>
                </c:pt>
                <c:pt idx="109">
                  <c:v>39030</c:v>
                </c:pt>
                <c:pt idx="110">
                  <c:v>39031</c:v>
                </c:pt>
                <c:pt idx="111">
                  <c:v>39034</c:v>
                </c:pt>
                <c:pt idx="112">
                  <c:v>39035</c:v>
                </c:pt>
                <c:pt idx="113">
                  <c:v>39036</c:v>
                </c:pt>
                <c:pt idx="114">
                  <c:v>39037</c:v>
                </c:pt>
                <c:pt idx="115">
                  <c:v>39038</c:v>
                </c:pt>
                <c:pt idx="116">
                  <c:v>39041</c:v>
                </c:pt>
                <c:pt idx="117">
                  <c:v>39042</c:v>
                </c:pt>
                <c:pt idx="118">
                  <c:v>39043</c:v>
                </c:pt>
                <c:pt idx="119">
                  <c:v>39044</c:v>
                </c:pt>
                <c:pt idx="120">
                  <c:v>39045</c:v>
                </c:pt>
                <c:pt idx="121">
                  <c:v>39048</c:v>
                </c:pt>
                <c:pt idx="122">
                  <c:v>39049</c:v>
                </c:pt>
                <c:pt idx="123">
                  <c:v>39050</c:v>
                </c:pt>
                <c:pt idx="124">
                  <c:v>39051</c:v>
                </c:pt>
                <c:pt idx="125">
                  <c:v>39052</c:v>
                </c:pt>
                <c:pt idx="126">
                  <c:v>39055</c:v>
                </c:pt>
                <c:pt idx="127">
                  <c:v>39056</c:v>
                </c:pt>
                <c:pt idx="128">
                  <c:v>39057</c:v>
                </c:pt>
                <c:pt idx="129">
                  <c:v>39058</c:v>
                </c:pt>
                <c:pt idx="130">
                  <c:v>39059</c:v>
                </c:pt>
                <c:pt idx="131">
                  <c:v>39062</c:v>
                </c:pt>
                <c:pt idx="132">
                  <c:v>39063</c:v>
                </c:pt>
                <c:pt idx="133">
                  <c:v>39064</c:v>
                </c:pt>
                <c:pt idx="134">
                  <c:v>39065</c:v>
                </c:pt>
                <c:pt idx="135">
                  <c:v>39066</c:v>
                </c:pt>
                <c:pt idx="136">
                  <c:v>39069</c:v>
                </c:pt>
                <c:pt idx="137">
                  <c:v>39070</c:v>
                </c:pt>
                <c:pt idx="138">
                  <c:v>39071</c:v>
                </c:pt>
                <c:pt idx="139">
                  <c:v>39072</c:v>
                </c:pt>
                <c:pt idx="140">
                  <c:v>39073</c:v>
                </c:pt>
                <c:pt idx="141">
                  <c:v>39076</c:v>
                </c:pt>
                <c:pt idx="142">
                  <c:v>39077</c:v>
                </c:pt>
                <c:pt idx="143">
                  <c:v>39078</c:v>
                </c:pt>
                <c:pt idx="144">
                  <c:v>39079</c:v>
                </c:pt>
                <c:pt idx="145">
                  <c:v>39080</c:v>
                </c:pt>
                <c:pt idx="146">
                  <c:v>39083</c:v>
                </c:pt>
                <c:pt idx="147">
                  <c:v>39084</c:v>
                </c:pt>
                <c:pt idx="148">
                  <c:v>39085</c:v>
                </c:pt>
                <c:pt idx="149">
                  <c:v>39086</c:v>
                </c:pt>
                <c:pt idx="150">
                  <c:v>39087</c:v>
                </c:pt>
                <c:pt idx="151">
                  <c:v>39090</c:v>
                </c:pt>
                <c:pt idx="152">
                  <c:v>39091</c:v>
                </c:pt>
                <c:pt idx="153">
                  <c:v>39092</c:v>
                </c:pt>
                <c:pt idx="154">
                  <c:v>39093</c:v>
                </c:pt>
                <c:pt idx="155">
                  <c:v>39094</c:v>
                </c:pt>
                <c:pt idx="156">
                  <c:v>39097</c:v>
                </c:pt>
                <c:pt idx="157">
                  <c:v>39098</c:v>
                </c:pt>
                <c:pt idx="158">
                  <c:v>39099</c:v>
                </c:pt>
                <c:pt idx="159">
                  <c:v>39100</c:v>
                </c:pt>
                <c:pt idx="160">
                  <c:v>39101</c:v>
                </c:pt>
                <c:pt idx="161">
                  <c:v>39104</c:v>
                </c:pt>
                <c:pt idx="162">
                  <c:v>39105</c:v>
                </c:pt>
                <c:pt idx="163">
                  <c:v>39106</c:v>
                </c:pt>
                <c:pt idx="164">
                  <c:v>39107</c:v>
                </c:pt>
                <c:pt idx="165">
                  <c:v>39108</c:v>
                </c:pt>
                <c:pt idx="166">
                  <c:v>39111</c:v>
                </c:pt>
                <c:pt idx="167">
                  <c:v>39112</c:v>
                </c:pt>
                <c:pt idx="168">
                  <c:v>39113</c:v>
                </c:pt>
                <c:pt idx="169">
                  <c:v>39114</c:v>
                </c:pt>
                <c:pt idx="170">
                  <c:v>39115</c:v>
                </c:pt>
                <c:pt idx="171">
                  <c:v>39118</c:v>
                </c:pt>
                <c:pt idx="172">
                  <c:v>39119</c:v>
                </c:pt>
                <c:pt idx="173">
                  <c:v>39120</c:v>
                </c:pt>
                <c:pt idx="174">
                  <c:v>39121</c:v>
                </c:pt>
                <c:pt idx="175">
                  <c:v>39122</c:v>
                </c:pt>
                <c:pt idx="176">
                  <c:v>39125</c:v>
                </c:pt>
                <c:pt idx="177">
                  <c:v>39126</c:v>
                </c:pt>
                <c:pt idx="178">
                  <c:v>39127</c:v>
                </c:pt>
                <c:pt idx="179">
                  <c:v>39128</c:v>
                </c:pt>
                <c:pt idx="180">
                  <c:v>39129</c:v>
                </c:pt>
                <c:pt idx="181">
                  <c:v>39132</c:v>
                </c:pt>
                <c:pt idx="182">
                  <c:v>39133</c:v>
                </c:pt>
                <c:pt idx="183">
                  <c:v>39134</c:v>
                </c:pt>
                <c:pt idx="184">
                  <c:v>39135</c:v>
                </c:pt>
                <c:pt idx="185">
                  <c:v>39136</c:v>
                </c:pt>
                <c:pt idx="186">
                  <c:v>39139</c:v>
                </c:pt>
                <c:pt idx="187">
                  <c:v>39140</c:v>
                </c:pt>
                <c:pt idx="188">
                  <c:v>39141</c:v>
                </c:pt>
                <c:pt idx="189">
                  <c:v>39142</c:v>
                </c:pt>
                <c:pt idx="190">
                  <c:v>39143</c:v>
                </c:pt>
                <c:pt idx="191">
                  <c:v>39146</c:v>
                </c:pt>
                <c:pt idx="192">
                  <c:v>39147</c:v>
                </c:pt>
                <c:pt idx="193">
                  <c:v>39148</c:v>
                </c:pt>
                <c:pt idx="194">
                  <c:v>39149</c:v>
                </c:pt>
                <c:pt idx="195">
                  <c:v>39150</c:v>
                </c:pt>
                <c:pt idx="196">
                  <c:v>39153</c:v>
                </c:pt>
                <c:pt idx="197">
                  <c:v>39154</c:v>
                </c:pt>
                <c:pt idx="198">
                  <c:v>39155</c:v>
                </c:pt>
                <c:pt idx="199">
                  <c:v>39156</c:v>
                </c:pt>
                <c:pt idx="200">
                  <c:v>39157</c:v>
                </c:pt>
                <c:pt idx="201">
                  <c:v>39160</c:v>
                </c:pt>
                <c:pt idx="202">
                  <c:v>39161</c:v>
                </c:pt>
                <c:pt idx="203">
                  <c:v>39162</c:v>
                </c:pt>
                <c:pt idx="204">
                  <c:v>39163</c:v>
                </c:pt>
                <c:pt idx="205">
                  <c:v>39164</c:v>
                </c:pt>
                <c:pt idx="206">
                  <c:v>39167</c:v>
                </c:pt>
                <c:pt idx="207">
                  <c:v>39168</c:v>
                </c:pt>
                <c:pt idx="208">
                  <c:v>39169</c:v>
                </c:pt>
                <c:pt idx="209">
                  <c:v>39170</c:v>
                </c:pt>
                <c:pt idx="210">
                  <c:v>39171</c:v>
                </c:pt>
                <c:pt idx="211">
                  <c:v>39174</c:v>
                </c:pt>
                <c:pt idx="212">
                  <c:v>39175</c:v>
                </c:pt>
                <c:pt idx="213">
                  <c:v>39176</c:v>
                </c:pt>
                <c:pt idx="214">
                  <c:v>39177</c:v>
                </c:pt>
                <c:pt idx="215">
                  <c:v>39178</c:v>
                </c:pt>
                <c:pt idx="216">
                  <c:v>39181</c:v>
                </c:pt>
                <c:pt idx="217">
                  <c:v>39182</c:v>
                </c:pt>
                <c:pt idx="218">
                  <c:v>39183</c:v>
                </c:pt>
                <c:pt idx="219">
                  <c:v>39184</c:v>
                </c:pt>
                <c:pt idx="220">
                  <c:v>39185</c:v>
                </c:pt>
                <c:pt idx="221">
                  <c:v>39188</c:v>
                </c:pt>
                <c:pt idx="222">
                  <c:v>39189</c:v>
                </c:pt>
                <c:pt idx="223">
                  <c:v>39190</c:v>
                </c:pt>
                <c:pt idx="224">
                  <c:v>39191</c:v>
                </c:pt>
                <c:pt idx="225">
                  <c:v>39192</c:v>
                </c:pt>
                <c:pt idx="226">
                  <c:v>39195</c:v>
                </c:pt>
                <c:pt idx="227">
                  <c:v>39196</c:v>
                </c:pt>
                <c:pt idx="228">
                  <c:v>39197</c:v>
                </c:pt>
                <c:pt idx="229">
                  <c:v>39198</c:v>
                </c:pt>
                <c:pt idx="230">
                  <c:v>39199</c:v>
                </c:pt>
                <c:pt idx="231">
                  <c:v>39202</c:v>
                </c:pt>
                <c:pt idx="232">
                  <c:v>39203</c:v>
                </c:pt>
                <c:pt idx="233">
                  <c:v>39204</c:v>
                </c:pt>
                <c:pt idx="234">
                  <c:v>39205</c:v>
                </c:pt>
                <c:pt idx="235">
                  <c:v>39206</c:v>
                </c:pt>
                <c:pt idx="236">
                  <c:v>39209</c:v>
                </c:pt>
                <c:pt idx="237">
                  <c:v>39210</c:v>
                </c:pt>
                <c:pt idx="238">
                  <c:v>39211</c:v>
                </c:pt>
                <c:pt idx="239">
                  <c:v>39212</c:v>
                </c:pt>
                <c:pt idx="240">
                  <c:v>39213</c:v>
                </c:pt>
                <c:pt idx="241">
                  <c:v>39216</c:v>
                </c:pt>
                <c:pt idx="242">
                  <c:v>39217</c:v>
                </c:pt>
                <c:pt idx="243">
                  <c:v>39218</c:v>
                </c:pt>
                <c:pt idx="244">
                  <c:v>39219</c:v>
                </c:pt>
                <c:pt idx="245">
                  <c:v>39220</c:v>
                </c:pt>
                <c:pt idx="246">
                  <c:v>39223</c:v>
                </c:pt>
                <c:pt idx="247">
                  <c:v>39224</c:v>
                </c:pt>
                <c:pt idx="248">
                  <c:v>39225</c:v>
                </c:pt>
                <c:pt idx="249">
                  <c:v>39226</c:v>
                </c:pt>
                <c:pt idx="250">
                  <c:v>39227</c:v>
                </c:pt>
                <c:pt idx="251">
                  <c:v>39230</c:v>
                </c:pt>
                <c:pt idx="252">
                  <c:v>39231</c:v>
                </c:pt>
                <c:pt idx="253">
                  <c:v>39232</c:v>
                </c:pt>
                <c:pt idx="254">
                  <c:v>39233</c:v>
                </c:pt>
                <c:pt idx="255">
                  <c:v>39234</c:v>
                </c:pt>
                <c:pt idx="256">
                  <c:v>39237</c:v>
                </c:pt>
                <c:pt idx="257">
                  <c:v>39238</c:v>
                </c:pt>
                <c:pt idx="258">
                  <c:v>39239</c:v>
                </c:pt>
                <c:pt idx="259">
                  <c:v>39240</c:v>
                </c:pt>
                <c:pt idx="260">
                  <c:v>39241</c:v>
                </c:pt>
                <c:pt idx="261">
                  <c:v>39244</c:v>
                </c:pt>
                <c:pt idx="262">
                  <c:v>39245</c:v>
                </c:pt>
                <c:pt idx="263">
                  <c:v>39246</c:v>
                </c:pt>
                <c:pt idx="264">
                  <c:v>39247</c:v>
                </c:pt>
                <c:pt idx="265">
                  <c:v>39248</c:v>
                </c:pt>
                <c:pt idx="266">
                  <c:v>39251</c:v>
                </c:pt>
                <c:pt idx="267">
                  <c:v>39252</c:v>
                </c:pt>
                <c:pt idx="268">
                  <c:v>39253</c:v>
                </c:pt>
                <c:pt idx="269">
                  <c:v>39254</c:v>
                </c:pt>
                <c:pt idx="270">
                  <c:v>39255</c:v>
                </c:pt>
                <c:pt idx="271">
                  <c:v>39258</c:v>
                </c:pt>
                <c:pt idx="272">
                  <c:v>39259</c:v>
                </c:pt>
                <c:pt idx="273">
                  <c:v>39260</c:v>
                </c:pt>
                <c:pt idx="274">
                  <c:v>39261</c:v>
                </c:pt>
                <c:pt idx="275">
                  <c:v>39262</c:v>
                </c:pt>
                <c:pt idx="276">
                  <c:v>39265</c:v>
                </c:pt>
                <c:pt idx="277">
                  <c:v>39266</c:v>
                </c:pt>
                <c:pt idx="278">
                  <c:v>39267</c:v>
                </c:pt>
                <c:pt idx="279">
                  <c:v>39268</c:v>
                </c:pt>
                <c:pt idx="280">
                  <c:v>39269</c:v>
                </c:pt>
                <c:pt idx="281">
                  <c:v>39272</c:v>
                </c:pt>
                <c:pt idx="282">
                  <c:v>39273</c:v>
                </c:pt>
                <c:pt idx="283">
                  <c:v>39274</c:v>
                </c:pt>
                <c:pt idx="284">
                  <c:v>39275</c:v>
                </c:pt>
                <c:pt idx="285">
                  <c:v>39276</c:v>
                </c:pt>
                <c:pt idx="286">
                  <c:v>39279</c:v>
                </c:pt>
                <c:pt idx="287">
                  <c:v>39280</c:v>
                </c:pt>
                <c:pt idx="288">
                  <c:v>39281</c:v>
                </c:pt>
                <c:pt idx="289">
                  <c:v>39282</c:v>
                </c:pt>
                <c:pt idx="290">
                  <c:v>39283</c:v>
                </c:pt>
                <c:pt idx="291">
                  <c:v>39286</c:v>
                </c:pt>
                <c:pt idx="292">
                  <c:v>39287</c:v>
                </c:pt>
                <c:pt idx="293">
                  <c:v>39288</c:v>
                </c:pt>
                <c:pt idx="294">
                  <c:v>39289</c:v>
                </c:pt>
                <c:pt idx="295">
                  <c:v>39290</c:v>
                </c:pt>
                <c:pt idx="296">
                  <c:v>39293</c:v>
                </c:pt>
                <c:pt idx="297">
                  <c:v>39294</c:v>
                </c:pt>
                <c:pt idx="298">
                  <c:v>39295</c:v>
                </c:pt>
                <c:pt idx="299">
                  <c:v>39296</c:v>
                </c:pt>
                <c:pt idx="300">
                  <c:v>39297</c:v>
                </c:pt>
                <c:pt idx="301">
                  <c:v>39300</c:v>
                </c:pt>
                <c:pt idx="302">
                  <c:v>39301</c:v>
                </c:pt>
                <c:pt idx="303">
                  <c:v>39302</c:v>
                </c:pt>
                <c:pt idx="304">
                  <c:v>39303</c:v>
                </c:pt>
                <c:pt idx="305">
                  <c:v>39304</c:v>
                </c:pt>
                <c:pt idx="306">
                  <c:v>39307</c:v>
                </c:pt>
                <c:pt idx="307">
                  <c:v>39308</c:v>
                </c:pt>
                <c:pt idx="308">
                  <c:v>39309</c:v>
                </c:pt>
                <c:pt idx="309">
                  <c:v>39310</c:v>
                </c:pt>
                <c:pt idx="310">
                  <c:v>39311</c:v>
                </c:pt>
                <c:pt idx="311">
                  <c:v>39314</c:v>
                </c:pt>
                <c:pt idx="312">
                  <c:v>39315</c:v>
                </c:pt>
                <c:pt idx="313">
                  <c:v>39316</c:v>
                </c:pt>
                <c:pt idx="314">
                  <c:v>39317</c:v>
                </c:pt>
                <c:pt idx="315">
                  <c:v>39318</c:v>
                </c:pt>
                <c:pt idx="316">
                  <c:v>39321</c:v>
                </c:pt>
                <c:pt idx="317">
                  <c:v>39322</c:v>
                </c:pt>
                <c:pt idx="318">
                  <c:v>39323</c:v>
                </c:pt>
                <c:pt idx="319">
                  <c:v>39324</c:v>
                </c:pt>
                <c:pt idx="320">
                  <c:v>39325</c:v>
                </c:pt>
                <c:pt idx="321">
                  <c:v>39328</c:v>
                </c:pt>
                <c:pt idx="322">
                  <c:v>39329</c:v>
                </c:pt>
                <c:pt idx="323">
                  <c:v>39330</c:v>
                </c:pt>
                <c:pt idx="324">
                  <c:v>39331</c:v>
                </c:pt>
                <c:pt idx="325">
                  <c:v>39332</c:v>
                </c:pt>
                <c:pt idx="326">
                  <c:v>39335</c:v>
                </c:pt>
                <c:pt idx="327">
                  <c:v>39336</c:v>
                </c:pt>
                <c:pt idx="328">
                  <c:v>39337</c:v>
                </c:pt>
                <c:pt idx="329">
                  <c:v>39338</c:v>
                </c:pt>
                <c:pt idx="330">
                  <c:v>39339</c:v>
                </c:pt>
                <c:pt idx="331">
                  <c:v>39342</c:v>
                </c:pt>
                <c:pt idx="332">
                  <c:v>39343</c:v>
                </c:pt>
                <c:pt idx="333">
                  <c:v>39344</c:v>
                </c:pt>
                <c:pt idx="334">
                  <c:v>39345</c:v>
                </c:pt>
                <c:pt idx="335">
                  <c:v>39346</c:v>
                </c:pt>
                <c:pt idx="336">
                  <c:v>39349</c:v>
                </c:pt>
                <c:pt idx="337">
                  <c:v>39350</c:v>
                </c:pt>
                <c:pt idx="338">
                  <c:v>39351</c:v>
                </c:pt>
                <c:pt idx="339">
                  <c:v>39352</c:v>
                </c:pt>
                <c:pt idx="340">
                  <c:v>39353</c:v>
                </c:pt>
                <c:pt idx="341">
                  <c:v>39356</c:v>
                </c:pt>
                <c:pt idx="342">
                  <c:v>39357</c:v>
                </c:pt>
                <c:pt idx="343">
                  <c:v>39358</c:v>
                </c:pt>
                <c:pt idx="344">
                  <c:v>39359</c:v>
                </c:pt>
                <c:pt idx="345">
                  <c:v>39360</c:v>
                </c:pt>
                <c:pt idx="346">
                  <c:v>39363</c:v>
                </c:pt>
                <c:pt idx="347">
                  <c:v>39364</c:v>
                </c:pt>
                <c:pt idx="348">
                  <c:v>39365</c:v>
                </c:pt>
                <c:pt idx="349">
                  <c:v>39366</c:v>
                </c:pt>
                <c:pt idx="350">
                  <c:v>39367</c:v>
                </c:pt>
                <c:pt idx="351">
                  <c:v>39370</c:v>
                </c:pt>
                <c:pt idx="352">
                  <c:v>39371</c:v>
                </c:pt>
                <c:pt idx="353">
                  <c:v>39372</c:v>
                </c:pt>
                <c:pt idx="354">
                  <c:v>39373</c:v>
                </c:pt>
                <c:pt idx="355">
                  <c:v>39374</c:v>
                </c:pt>
                <c:pt idx="356">
                  <c:v>39377</c:v>
                </c:pt>
                <c:pt idx="357">
                  <c:v>39378</c:v>
                </c:pt>
                <c:pt idx="358">
                  <c:v>39379</c:v>
                </c:pt>
                <c:pt idx="359">
                  <c:v>39380</c:v>
                </c:pt>
                <c:pt idx="360">
                  <c:v>39381</c:v>
                </c:pt>
                <c:pt idx="361">
                  <c:v>39384</c:v>
                </c:pt>
                <c:pt idx="362">
                  <c:v>39385</c:v>
                </c:pt>
                <c:pt idx="363">
                  <c:v>39386</c:v>
                </c:pt>
                <c:pt idx="364">
                  <c:v>39387</c:v>
                </c:pt>
                <c:pt idx="365">
                  <c:v>39388</c:v>
                </c:pt>
                <c:pt idx="366">
                  <c:v>39391</c:v>
                </c:pt>
                <c:pt idx="367">
                  <c:v>39392</c:v>
                </c:pt>
                <c:pt idx="368">
                  <c:v>39393</c:v>
                </c:pt>
                <c:pt idx="369">
                  <c:v>39394</c:v>
                </c:pt>
                <c:pt idx="370">
                  <c:v>39395</c:v>
                </c:pt>
                <c:pt idx="371">
                  <c:v>39398</c:v>
                </c:pt>
                <c:pt idx="372">
                  <c:v>39399</c:v>
                </c:pt>
                <c:pt idx="373">
                  <c:v>39400</c:v>
                </c:pt>
                <c:pt idx="374">
                  <c:v>39401</c:v>
                </c:pt>
                <c:pt idx="375">
                  <c:v>39402</c:v>
                </c:pt>
                <c:pt idx="376">
                  <c:v>39405</c:v>
                </c:pt>
                <c:pt idx="377">
                  <c:v>39406</c:v>
                </c:pt>
                <c:pt idx="378">
                  <c:v>39407</c:v>
                </c:pt>
                <c:pt idx="379">
                  <c:v>39408</c:v>
                </c:pt>
                <c:pt idx="380">
                  <c:v>39409</c:v>
                </c:pt>
                <c:pt idx="381">
                  <c:v>39412</c:v>
                </c:pt>
                <c:pt idx="382">
                  <c:v>39413</c:v>
                </c:pt>
                <c:pt idx="383">
                  <c:v>39414</c:v>
                </c:pt>
                <c:pt idx="384">
                  <c:v>39415</c:v>
                </c:pt>
                <c:pt idx="385">
                  <c:v>39416</c:v>
                </c:pt>
                <c:pt idx="386">
                  <c:v>39419</c:v>
                </c:pt>
                <c:pt idx="387">
                  <c:v>39420</c:v>
                </c:pt>
                <c:pt idx="388">
                  <c:v>39421</c:v>
                </c:pt>
                <c:pt idx="389">
                  <c:v>39422</c:v>
                </c:pt>
                <c:pt idx="390">
                  <c:v>39423</c:v>
                </c:pt>
                <c:pt idx="391">
                  <c:v>39426</c:v>
                </c:pt>
                <c:pt idx="392">
                  <c:v>39427</c:v>
                </c:pt>
                <c:pt idx="393">
                  <c:v>39428</c:v>
                </c:pt>
                <c:pt idx="394">
                  <c:v>39429</c:v>
                </c:pt>
                <c:pt idx="395">
                  <c:v>39430</c:v>
                </c:pt>
                <c:pt idx="396">
                  <c:v>39433</c:v>
                </c:pt>
                <c:pt idx="397">
                  <c:v>39434</c:v>
                </c:pt>
                <c:pt idx="398">
                  <c:v>39435</c:v>
                </c:pt>
                <c:pt idx="399">
                  <c:v>39436</c:v>
                </c:pt>
                <c:pt idx="400">
                  <c:v>39437</c:v>
                </c:pt>
                <c:pt idx="401">
                  <c:v>39440</c:v>
                </c:pt>
                <c:pt idx="402">
                  <c:v>39441</c:v>
                </c:pt>
                <c:pt idx="403">
                  <c:v>39442</c:v>
                </c:pt>
                <c:pt idx="404">
                  <c:v>39443</c:v>
                </c:pt>
                <c:pt idx="405">
                  <c:v>39444</c:v>
                </c:pt>
                <c:pt idx="406">
                  <c:v>39447</c:v>
                </c:pt>
                <c:pt idx="407">
                  <c:v>39448</c:v>
                </c:pt>
                <c:pt idx="408">
                  <c:v>39449</c:v>
                </c:pt>
                <c:pt idx="409">
                  <c:v>39450</c:v>
                </c:pt>
                <c:pt idx="410">
                  <c:v>39451</c:v>
                </c:pt>
                <c:pt idx="411">
                  <c:v>39454</c:v>
                </c:pt>
                <c:pt idx="412">
                  <c:v>39455</c:v>
                </c:pt>
                <c:pt idx="413">
                  <c:v>39456</c:v>
                </c:pt>
                <c:pt idx="414">
                  <c:v>39457</c:v>
                </c:pt>
                <c:pt idx="415">
                  <c:v>39458</c:v>
                </c:pt>
                <c:pt idx="416">
                  <c:v>39461</c:v>
                </c:pt>
                <c:pt idx="417">
                  <c:v>39462</c:v>
                </c:pt>
                <c:pt idx="418">
                  <c:v>39463</c:v>
                </c:pt>
                <c:pt idx="419">
                  <c:v>39464</c:v>
                </c:pt>
                <c:pt idx="420">
                  <c:v>39465</c:v>
                </c:pt>
                <c:pt idx="421">
                  <c:v>39468</c:v>
                </c:pt>
                <c:pt idx="422">
                  <c:v>39469</c:v>
                </c:pt>
                <c:pt idx="423">
                  <c:v>39470</c:v>
                </c:pt>
                <c:pt idx="424">
                  <c:v>39471</c:v>
                </c:pt>
                <c:pt idx="425">
                  <c:v>39472</c:v>
                </c:pt>
                <c:pt idx="426">
                  <c:v>39475</c:v>
                </c:pt>
                <c:pt idx="427">
                  <c:v>39476</c:v>
                </c:pt>
                <c:pt idx="428">
                  <c:v>39477</c:v>
                </c:pt>
                <c:pt idx="429">
                  <c:v>39478</c:v>
                </c:pt>
                <c:pt idx="430">
                  <c:v>39479</c:v>
                </c:pt>
                <c:pt idx="431">
                  <c:v>39482</c:v>
                </c:pt>
                <c:pt idx="432">
                  <c:v>39483</c:v>
                </c:pt>
                <c:pt idx="433">
                  <c:v>39484</c:v>
                </c:pt>
                <c:pt idx="434">
                  <c:v>39485</c:v>
                </c:pt>
                <c:pt idx="435">
                  <c:v>39486</c:v>
                </c:pt>
                <c:pt idx="436">
                  <c:v>39489</c:v>
                </c:pt>
                <c:pt idx="437">
                  <c:v>39490</c:v>
                </c:pt>
                <c:pt idx="438">
                  <c:v>39491</c:v>
                </c:pt>
                <c:pt idx="439">
                  <c:v>39492</c:v>
                </c:pt>
                <c:pt idx="440">
                  <c:v>39493</c:v>
                </c:pt>
                <c:pt idx="441">
                  <c:v>39496</c:v>
                </c:pt>
                <c:pt idx="442">
                  <c:v>39497</c:v>
                </c:pt>
                <c:pt idx="443">
                  <c:v>39498</c:v>
                </c:pt>
                <c:pt idx="444">
                  <c:v>39499</c:v>
                </c:pt>
                <c:pt idx="445">
                  <c:v>39500</c:v>
                </c:pt>
                <c:pt idx="446">
                  <c:v>39503</c:v>
                </c:pt>
                <c:pt idx="447">
                  <c:v>39504</c:v>
                </c:pt>
                <c:pt idx="448">
                  <c:v>39505</c:v>
                </c:pt>
                <c:pt idx="449">
                  <c:v>39506</c:v>
                </c:pt>
                <c:pt idx="450">
                  <c:v>39507</c:v>
                </c:pt>
                <c:pt idx="451">
                  <c:v>39510</c:v>
                </c:pt>
                <c:pt idx="452">
                  <c:v>39511</c:v>
                </c:pt>
                <c:pt idx="453">
                  <c:v>39512</c:v>
                </c:pt>
                <c:pt idx="454">
                  <c:v>39513</c:v>
                </c:pt>
                <c:pt idx="455">
                  <c:v>39514</c:v>
                </c:pt>
                <c:pt idx="456">
                  <c:v>39517</c:v>
                </c:pt>
                <c:pt idx="457">
                  <c:v>39518</c:v>
                </c:pt>
                <c:pt idx="458">
                  <c:v>39519</c:v>
                </c:pt>
                <c:pt idx="459">
                  <c:v>39520</c:v>
                </c:pt>
                <c:pt idx="460">
                  <c:v>39521</c:v>
                </c:pt>
                <c:pt idx="461">
                  <c:v>39524</c:v>
                </c:pt>
                <c:pt idx="462">
                  <c:v>39525</c:v>
                </c:pt>
                <c:pt idx="463">
                  <c:v>39526</c:v>
                </c:pt>
                <c:pt idx="464">
                  <c:v>39527</c:v>
                </c:pt>
                <c:pt idx="465">
                  <c:v>39528</c:v>
                </c:pt>
                <c:pt idx="466">
                  <c:v>39531</c:v>
                </c:pt>
                <c:pt idx="467">
                  <c:v>39532</c:v>
                </c:pt>
                <c:pt idx="468">
                  <c:v>39533</c:v>
                </c:pt>
                <c:pt idx="469">
                  <c:v>39534</c:v>
                </c:pt>
                <c:pt idx="470">
                  <c:v>39535</c:v>
                </c:pt>
                <c:pt idx="471">
                  <c:v>39538</c:v>
                </c:pt>
                <c:pt idx="472">
                  <c:v>39539</c:v>
                </c:pt>
                <c:pt idx="473">
                  <c:v>39540</c:v>
                </c:pt>
                <c:pt idx="474">
                  <c:v>39541</c:v>
                </c:pt>
                <c:pt idx="475">
                  <c:v>39542</c:v>
                </c:pt>
                <c:pt idx="476">
                  <c:v>39545</c:v>
                </c:pt>
                <c:pt idx="477">
                  <c:v>39546</c:v>
                </c:pt>
                <c:pt idx="478">
                  <c:v>39547</c:v>
                </c:pt>
                <c:pt idx="479">
                  <c:v>39548</c:v>
                </c:pt>
                <c:pt idx="480">
                  <c:v>39549</c:v>
                </c:pt>
                <c:pt idx="481">
                  <c:v>39552</c:v>
                </c:pt>
                <c:pt idx="482">
                  <c:v>39553</c:v>
                </c:pt>
                <c:pt idx="483">
                  <c:v>39554</c:v>
                </c:pt>
                <c:pt idx="484">
                  <c:v>39555</c:v>
                </c:pt>
                <c:pt idx="485">
                  <c:v>39556</c:v>
                </c:pt>
                <c:pt idx="486">
                  <c:v>39559</c:v>
                </c:pt>
                <c:pt idx="487">
                  <c:v>39560</c:v>
                </c:pt>
                <c:pt idx="488">
                  <c:v>39561</c:v>
                </c:pt>
                <c:pt idx="489">
                  <c:v>39562</c:v>
                </c:pt>
                <c:pt idx="490">
                  <c:v>39563</c:v>
                </c:pt>
                <c:pt idx="491">
                  <c:v>39566</c:v>
                </c:pt>
                <c:pt idx="492">
                  <c:v>39567</c:v>
                </c:pt>
                <c:pt idx="493">
                  <c:v>39568</c:v>
                </c:pt>
                <c:pt idx="494">
                  <c:v>39569</c:v>
                </c:pt>
                <c:pt idx="495">
                  <c:v>39570</c:v>
                </c:pt>
                <c:pt idx="496">
                  <c:v>39573</c:v>
                </c:pt>
                <c:pt idx="497">
                  <c:v>39574</c:v>
                </c:pt>
                <c:pt idx="498">
                  <c:v>39575</c:v>
                </c:pt>
                <c:pt idx="499">
                  <c:v>39576</c:v>
                </c:pt>
                <c:pt idx="500">
                  <c:v>39577</c:v>
                </c:pt>
                <c:pt idx="501">
                  <c:v>39580</c:v>
                </c:pt>
                <c:pt idx="502">
                  <c:v>39581</c:v>
                </c:pt>
                <c:pt idx="503">
                  <c:v>39582</c:v>
                </c:pt>
                <c:pt idx="504">
                  <c:v>39583</c:v>
                </c:pt>
                <c:pt idx="505">
                  <c:v>39584</c:v>
                </c:pt>
                <c:pt idx="506">
                  <c:v>39587</c:v>
                </c:pt>
                <c:pt idx="507">
                  <c:v>39588</c:v>
                </c:pt>
                <c:pt idx="508">
                  <c:v>39589</c:v>
                </c:pt>
                <c:pt idx="509">
                  <c:v>39590</c:v>
                </c:pt>
                <c:pt idx="510">
                  <c:v>39591</c:v>
                </c:pt>
                <c:pt idx="511">
                  <c:v>39594</c:v>
                </c:pt>
                <c:pt idx="512">
                  <c:v>39595</c:v>
                </c:pt>
                <c:pt idx="513">
                  <c:v>39596</c:v>
                </c:pt>
                <c:pt idx="514">
                  <c:v>39597</c:v>
                </c:pt>
                <c:pt idx="515">
                  <c:v>39598</c:v>
                </c:pt>
                <c:pt idx="516">
                  <c:v>39601</c:v>
                </c:pt>
                <c:pt idx="517">
                  <c:v>39602</c:v>
                </c:pt>
                <c:pt idx="518">
                  <c:v>39603</c:v>
                </c:pt>
                <c:pt idx="519">
                  <c:v>39604</c:v>
                </c:pt>
                <c:pt idx="520">
                  <c:v>39605</c:v>
                </c:pt>
                <c:pt idx="521">
                  <c:v>39608</c:v>
                </c:pt>
                <c:pt idx="522">
                  <c:v>39609</c:v>
                </c:pt>
                <c:pt idx="523">
                  <c:v>39610</c:v>
                </c:pt>
                <c:pt idx="524">
                  <c:v>39611</c:v>
                </c:pt>
                <c:pt idx="525">
                  <c:v>39612</c:v>
                </c:pt>
                <c:pt idx="526">
                  <c:v>39615</c:v>
                </c:pt>
                <c:pt idx="527">
                  <c:v>39616</c:v>
                </c:pt>
                <c:pt idx="528">
                  <c:v>39617</c:v>
                </c:pt>
                <c:pt idx="529">
                  <c:v>39618</c:v>
                </c:pt>
                <c:pt idx="530">
                  <c:v>39619</c:v>
                </c:pt>
                <c:pt idx="531">
                  <c:v>39622</c:v>
                </c:pt>
                <c:pt idx="532">
                  <c:v>39623</c:v>
                </c:pt>
                <c:pt idx="533">
                  <c:v>39624</c:v>
                </c:pt>
                <c:pt idx="534">
                  <c:v>39625</c:v>
                </c:pt>
                <c:pt idx="535">
                  <c:v>39626</c:v>
                </c:pt>
                <c:pt idx="536">
                  <c:v>39629</c:v>
                </c:pt>
                <c:pt idx="537">
                  <c:v>39630</c:v>
                </c:pt>
                <c:pt idx="538">
                  <c:v>39631</c:v>
                </c:pt>
                <c:pt idx="539">
                  <c:v>39632</c:v>
                </c:pt>
                <c:pt idx="540">
                  <c:v>39633</c:v>
                </c:pt>
                <c:pt idx="541">
                  <c:v>39636</c:v>
                </c:pt>
                <c:pt idx="542">
                  <c:v>39637</c:v>
                </c:pt>
                <c:pt idx="543">
                  <c:v>39638</c:v>
                </c:pt>
                <c:pt idx="544">
                  <c:v>39639</c:v>
                </c:pt>
                <c:pt idx="545">
                  <c:v>39640</c:v>
                </c:pt>
                <c:pt idx="546">
                  <c:v>39643</c:v>
                </c:pt>
                <c:pt idx="547">
                  <c:v>39644</c:v>
                </c:pt>
                <c:pt idx="548">
                  <c:v>39645</c:v>
                </c:pt>
                <c:pt idx="549">
                  <c:v>39646</c:v>
                </c:pt>
                <c:pt idx="550">
                  <c:v>39647</c:v>
                </c:pt>
                <c:pt idx="551">
                  <c:v>39650</c:v>
                </c:pt>
                <c:pt idx="552">
                  <c:v>39651</c:v>
                </c:pt>
                <c:pt idx="553">
                  <c:v>39652</c:v>
                </c:pt>
                <c:pt idx="554">
                  <c:v>39653</c:v>
                </c:pt>
                <c:pt idx="555">
                  <c:v>39654</c:v>
                </c:pt>
                <c:pt idx="556">
                  <c:v>39657</c:v>
                </c:pt>
                <c:pt idx="557">
                  <c:v>39658</c:v>
                </c:pt>
                <c:pt idx="558">
                  <c:v>39659</c:v>
                </c:pt>
                <c:pt idx="559">
                  <c:v>39660</c:v>
                </c:pt>
                <c:pt idx="560">
                  <c:v>39661</c:v>
                </c:pt>
                <c:pt idx="561">
                  <c:v>39664</c:v>
                </c:pt>
                <c:pt idx="562">
                  <c:v>39665</c:v>
                </c:pt>
                <c:pt idx="563">
                  <c:v>39666</c:v>
                </c:pt>
                <c:pt idx="564">
                  <c:v>39667</c:v>
                </c:pt>
                <c:pt idx="565">
                  <c:v>39668</c:v>
                </c:pt>
                <c:pt idx="566">
                  <c:v>39671</c:v>
                </c:pt>
                <c:pt idx="567">
                  <c:v>39672</c:v>
                </c:pt>
                <c:pt idx="568">
                  <c:v>39673</c:v>
                </c:pt>
                <c:pt idx="569">
                  <c:v>39674</c:v>
                </c:pt>
                <c:pt idx="570">
                  <c:v>39675</c:v>
                </c:pt>
                <c:pt idx="571">
                  <c:v>39678</c:v>
                </c:pt>
                <c:pt idx="572">
                  <c:v>39679</c:v>
                </c:pt>
                <c:pt idx="573">
                  <c:v>39680</c:v>
                </c:pt>
                <c:pt idx="574">
                  <c:v>39681</c:v>
                </c:pt>
                <c:pt idx="575">
                  <c:v>39682</c:v>
                </c:pt>
                <c:pt idx="576">
                  <c:v>39685</c:v>
                </c:pt>
                <c:pt idx="577">
                  <c:v>39686</c:v>
                </c:pt>
                <c:pt idx="578">
                  <c:v>39687</c:v>
                </c:pt>
                <c:pt idx="579">
                  <c:v>39688</c:v>
                </c:pt>
                <c:pt idx="580">
                  <c:v>39689</c:v>
                </c:pt>
                <c:pt idx="581">
                  <c:v>39692</c:v>
                </c:pt>
                <c:pt idx="582">
                  <c:v>39693</c:v>
                </c:pt>
                <c:pt idx="583">
                  <c:v>39694</c:v>
                </c:pt>
                <c:pt idx="584">
                  <c:v>39695</c:v>
                </c:pt>
                <c:pt idx="585">
                  <c:v>39696</c:v>
                </c:pt>
                <c:pt idx="586">
                  <c:v>39699</c:v>
                </c:pt>
                <c:pt idx="587">
                  <c:v>39700</c:v>
                </c:pt>
                <c:pt idx="588">
                  <c:v>39701</c:v>
                </c:pt>
                <c:pt idx="589">
                  <c:v>39702</c:v>
                </c:pt>
                <c:pt idx="590">
                  <c:v>39703</c:v>
                </c:pt>
                <c:pt idx="591">
                  <c:v>39706</c:v>
                </c:pt>
                <c:pt idx="592">
                  <c:v>39707</c:v>
                </c:pt>
                <c:pt idx="593">
                  <c:v>39708</c:v>
                </c:pt>
                <c:pt idx="594">
                  <c:v>39709</c:v>
                </c:pt>
                <c:pt idx="595">
                  <c:v>39710</c:v>
                </c:pt>
                <c:pt idx="596">
                  <c:v>39713</c:v>
                </c:pt>
                <c:pt idx="597">
                  <c:v>39714</c:v>
                </c:pt>
                <c:pt idx="598">
                  <c:v>39715</c:v>
                </c:pt>
                <c:pt idx="599">
                  <c:v>39716</c:v>
                </c:pt>
                <c:pt idx="600">
                  <c:v>39717</c:v>
                </c:pt>
                <c:pt idx="601">
                  <c:v>39720</c:v>
                </c:pt>
                <c:pt idx="602">
                  <c:v>39721</c:v>
                </c:pt>
                <c:pt idx="603">
                  <c:v>39722</c:v>
                </c:pt>
                <c:pt idx="604">
                  <c:v>39723</c:v>
                </c:pt>
                <c:pt idx="605">
                  <c:v>39724</c:v>
                </c:pt>
                <c:pt idx="606">
                  <c:v>39727</c:v>
                </c:pt>
                <c:pt idx="607">
                  <c:v>39728</c:v>
                </c:pt>
                <c:pt idx="608">
                  <c:v>39729</c:v>
                </c:pt>
                <c:pt idx="609">
                  <c:v>39730</c:v>
                </c:pt>
                <c:pt idx="610">
                  <c:v>39731</c:v>
                </c:pt>
                <c:pt idx="611">
                  <c:v>39734</c:v>
                </c:pt>
                <c:pt idx="612">
                  <c:v>39735</c:v>
                </c:pt>
                <c:pt idx="613">
                  <c:v>39736</c:v>
                </c:pt>
                <c:pt idx="614">
                  <c:v>39737</c:v>
                </c:pt>
                <c:pt idx="615">
                  <c:v>39738</c:v>
                </c:pt>
                <c:pt idx="616">
                  <c:v>39741</c:v>
                </c:pt>
                <c:pt idx="617">
                  <c:v>39742</c:v>
                </c:pt>
                <c:pt idx="618">
                  <c:v>39743</c:v>
                </c:pt>
                <c:pt idx="619">
                  <c:v>39744</c:v>
                </c:pt>
                <c:pt idx="620">
                  <c:v>39745</c:v>
                </c:pt>
                <c:pt idx="621">
                  <c:v>39748</c:v>
                </c:pt>
                <c:pt idx="622">
                  <c:v>39749</c:v>
                </c:pt>
                <c:pt idx="623">
                  <c:v>39750</c:v>
                </c:pt>
                <c:pt idx="624">
                  <c:v>39751</c:v>
                </c:pt>
                <c:pt idx="625">
                  <c:v>39752</c:v>
                </c:pt>
                <c:pt idx="626">
                  <c:v>39755</c:v>
                </c:pt>
                <c:pt idx="627">
                  <c:v>39756</c:v>
                </c:pt>
                <c:pt idx="628">
                  <c:v>39757</c:v>
                </c:pt>
                <c:pt idx="629">
                  <c:v>39758</c:v>
                </c:pt>
                <c:pt idx="630">
                  <c:v>39759</c:v>
                </c:pt>
                <c:pt idx="631">
                  <c:v>39762</c:v>
                </c:pt>
                <c:pt idx="632">
                  <c:v>39763</c:v>
                </c:pt>
                <c:pt idx="633">
                  <c:v>39764</c:v>
                </c:pt>
                <c:pt idx="634">
                  <c:v>39765</c:v>
                </c:pt>
                <c:pt idx="635">
                  <c:v>39766</c:v>
                </c:pt>
                <c:pt idx="636">
                  <c:v>39769</c:v>
                </c:pt>
                <c:pt idx="637">
                  <c:v>39770</c:v>
                </c:pt>
                <c:pt idx="638">
                  <c:v>39771</c:v>
                </c:pt>
                <c:pt idx="639">
                  <c:v>39772</c:v>
                </c:pt>
                <c:pt idx="640">
                  <c:v>39773</c:v>
                </c:pt>
                <c:pt idx="641">
                  <c:v>39776</c:v>
                </c:pt>
                <c:pt idx="642">
                  <c:v>39777</c:v>
                </c:pt>
                <c:pt idx="643">
                  <c:v>39778</c:v>
                </c:pt>
                <c:pt idx="644">
                  <c:v>39779</c:v>
                </c:pt>
                <c:pt idx="645">
                  <c:v>39780</c:v>
                </c:pt>
                <c:pt idx="646">
                  <c:v>39783</c:v>
                </c:pt>
                <c:pt idx="647">
                  <c:v>39784</c:v>
                </c:pt>
                <c:pt idx="648">
                  <c:v>39785</c:v>
                </c:pt>
                <c:pt idx="649">
                  <c:v>39786</c:v>
                </c:pt>
                <c:pt idx="650">
                  <c:v>39787</c:v>
                </c:pt>
                <c:pt idx="651">
                  <c:v>39790</c:v>
                </c:pt>
                <c:pt idx="652">
                  <c:v>39791</c:v>
                </c:pt>
                <c:pt idx="653">
                  <c:v>39792</c:v>
                </c:pt>
                <c:pt idx="654">
                  <c:v>39793</c:v>
                </c:pt>
                <c:pt idx="655">
                  <c:v>39794</c:v>
                </c:pt>
                <c:pt idx="656">
                  <c:v>39797</c:v>
                </c:pt>
                <c:pt idx="657">
                  <c:v>39798</c:v>
                </c:pt>
                <c:pt idx="658">
                  <c:v>39799</c:v>
                </c:pt>
                <c:pt idx="659">
                  <c:v>39800</c:v>
                </c:pt>
                <c:pt idx="660">
                  <c:v>39801</c:v>
                </c:pt>
                <c:pt idx="661">
                  <c:v>39804</c:v>
                </c:pt>
                <c:pt idx="662">
                  <c:v>39805</c:v>
                </c:pt>
                <c:pt idx="663">
                  <c:v>39806</c:v>
                </c:pt>
                <c:pt idx="664">
                  <c:v>39807</c:v>
                </c:pt>
                <c:pt idx="665">
                  <c:v>39808</c:v>
                </c:pt>
                <c:pt idx="666">
                  <c:v>39811</c:v>
                </c:pt>
                <c:pt idx="667">
                  <c:v>39812</c:v>
                </c:pt>
                <c:pt idx="668">
                  <c:v>39813</c:v>
                </c:pt>
                <c:pt idx="669">
                  <c:v>39814</c:v>
                </c:pt>
                <c:pt idx="670">
                  <c:v>39815</c:v>
                </c:pt>
                <c:pt idx="671">
                  <c:v>39818</c:v>
                </c:pt>
                <c:pt idx="672">
                  <c:v>39819</c:v>
                </c:pt>
                <c:pt idx="673">
                  <c:v>39820</c:v>
                </c:pt>
                <c:pt idx="674">
                  <c:v>39821</c:v>
                </c:pt>
                <c:pt idx="675">
                  <c:v>39822</c:v>
                </c:pt>
                <c:pt idx="676">
                  <c:v>39825</c:v>
                </c:pt>
                <c:pt idx="677">
                  <c:v>39826</c:v>
                </c:pt>
                <c:pt idx="678">
                  <c:v>39827</c:v>
                </c:pt>
                <c:pt idx="679">
                  <c:v>39828</c:v>
                </c:pt>
                <c:pt idx="680">
                  <c:v>39829</c:v>
                </c:pt>
                <c:pt idx="681">
                  <c:v>39832</c:v>
                </c:pt>
                <c:pt idx="682">
                  <c:v>39833</c:v>
                </c:pt>
                <c:pt idx="683">
                  <c:v>39834</c:v>
                </c:pt>
                <c:pt idx="684">
                  <c:v>39835</c:v>
                </c:pt>
                <c:pt idx="685">
                  <c:v>39836</c:v>
                </c:pt>
                <c:pt idx="686">
                  <c:v>39839</c:v>
                </c:pt>
                <c:pt idx="687">
                  <c:v>39840</c:v>
                </c:pt>
                <c:pt idx="688">
                  <c:v>39841</c:v>
                </c:pt>
                <c:pt idx="689">
                  <c:v>39842</c:v>
                </c:pt>
                <c:pt idx="690">
                  <c:v>39843</c:v>
                </c:pt>
                <c:pt idx="691">
                  <c:v>39846</c:v>
                </c:pt>
                <c:pt idx="692">
                  <c:v>39847</c:v>
                </c:pt>
                <c:pt idx="693">
                  <c:v>39848</c:v>
                </c:pt>
                <c:pt idx="694">
                  <c:v>39849</c:v>
                </c:pt>
                <c:pt idx="695">
                  <c:v>39850</c:v>
                </c:pt>
                <c:pt idx="696">
                  <c:v>39853</c:v>
                </c:pt>
                <c:pt idx="697">
                  <c:v>39854</c:v>
                </c:pt>
                <c:pt idx="698">
                  <c:v>39855</c:v>
                </c:pt>
                <c:pt idx="699">
                  <c:v>39856</c:v>
                </c:pt>
                <c:pt idx="700">
                  <c:v>39857</c:v>
                </c:pt>
                <c:pt idx="701">
                  <c:v>39860</c:v>
                </c:pt>
                <c:pt idx="702">
                  <c:v>39861</c:v>
                </c:pt>
                <c:pt idx="703">
                  <c:v>39862</c:v>
                </c:pt>
                <c:pt idx="704">
                  <c:v>39863</c:v>
                </c:pt>
                <c:pt idx="705">
                  <c:v>39864</c:v>
                </c:pt>
                <c:pt idx="706">
                  <c:v>39867</c:v>
                </c:pt>
                <c:pt idx="707">
                  <c:v>39868</c:v>
                </c:pt>
                <c:pt idx="708">
                  <c:v>39869</c:v>
                </c:pt>
                <c:pt idx="709">
                  <c:v>39870</c:v>
                </c:pt>
                <c:pt idx="710">
                  <c:v>39871</c:v>
                </c:pt>
                <c:pt idx="711">
                  <c:v>39874</c:v>
                </c:pt>
                <c:pt idx="712">
                  <c:v>39875</c:v>
                </c:pt>
                <c:pt idx="713">
                  <c:v>39876</c:v>
                </c:pt>
                <c:pt idx="714">
                  <c:v>39877</c:v>
                </c:pt>
                <c:pt idx="715">
                  <c:v>39878</c:v>
                </c:pt>
                <c:pt idx="716">
                  <c:v>39881</c:v>
                </c:pt>
                <c:pt idx="717">
                  <c:v>39882</c:v>
                </c:pt>
                <c:pt idx="718">
                  <c:v>39883</c:v>
                </c:pt>
                <c:pt idx="719">
                  <c:v>39884</c:v>
                </c:pt>
                <c:pt idx="720">
                  <c:v>39885</c:v>
                </c:pt>
                <c:pt idx="721">
                  <c:v>39888</c:v>
                </c:pt>
                <c:pt idx="722">
                  <c:v>39889</c:v>
                </c:pt>
                <c:pt idx="723">
                  <c:v>39890</c:v>
                </c:pt>
                <c:pt idx="724">
                  <c:v>39891</c:v>
                </c:pt>
                <c:pt idx="725">
                  <c:v>39892</c:v>
                </c:pt>
                <c:pt idx="726">
                  <c:v>39895</c:v>
                </c:pt>
                <c:pt idx="727">
                  <c:v>39896</c:v>
                </c:pt>
                <c:pt idx="728">
                  <c:v>39897</c:v>
                </c:pt>
                <c:pt idx="729">
                  <c:v>39898</c:v>
                </c:pt>
                <c:pt idx="730">
                  <c:v>39899</c:v>
                </c:pt>
                <c:pt idx="731">
                  <c:v>39902</c:v>
                </c:pt>
                <c:pt idx="732">
                  <c:v>39903</c:v>
                </c:pt>
                <c:pt idx="733">
                  <c:v>39904</c:v>
                </c:pt>
                <c:pt idx="734">
                  <c:v>39905</c:v>
                </c:pt>
                <c:pt idx="735">
                  <c:v>39906</c:v>
                </c:pt>
                <c:pt idx="736">
                  <c:v>39909</c:v>
                </c:pt>
                <c:pt idx="737">
                  <c:v>39910</c:v>
                </c:pt>
                <c:pt idx="738">
                  <c:v>39911</c:v>
                </c:pt>
                <c:pt idx="739">
                  <c:v>39912</c:v>
                </c:pt>
                <c:pt idx="740">
                  <c:v>39913</c:v>
                </c:pt>
                <c:pt idx="741">
                  <c:v>39916</c:v>
                </c:pt>
                <c:pt idx="742">
                  <c:v>39917</c:v>
                </c:pt>
                <c:pt idx="743">
                  <c:v>39918</c:v>
                </c:pt>
                <c:pt idx="744">
                  <c:v>39919</c:v>
                </c:pt>
                <c:pt idx="745">
                  <c:v>39920</c:v>
                </c:pt>
                <c:pt idx="746">
                  <c:v>39923</c:v>
                </c:pt>
                <c:pt idx="747">
                  <c:v>39924</c:v>
                </c:pt>
                <c:pt idx="748">
                  <c:v>39925</c:v>
                </c:pt>
                <c:pt idx="749">
                  <c:v>39926</c:v>
                </c:pt>
                <c:pt idx="750">
                  <c:v>39927</c:v>
                </c:pt>
                <c:pt idx="751">
                  <c:v>39930</c:v>
                </c:pt>
                <c:pt idx="752">
                  <c:v>39931</c:v>
                </c:pt>
                <c:pt idx="753">
                  <c:v>39932</c:v>
                </c:pt>
                <c:pt idx="754">
                  <c:v>39933</c:v>
                </c:pt>
                <c:pt idx="755">
                  <c:v>39934</c:v>
                </c:pt>
                <c:pt idx="756">
                  <c:v>39937</c:v>
                </c:pt>
                <c:pt idx="757">
                  <c:v>39938</c:v>
                </c:pt>
                <c:pt idx="758">
                  <c:v>39939</c:v>
                </c:pt>
                <c:pt idx="759">
                  <c:v>39940</c:v>
                </c:pt>
                <c:pt idx="760">
                  <c:v>39941</c:v>
                </c:pt>
                <c:pt idx="761">
                  <c:v>39944</c:v>
                </c:pt>
                <c:pt idx="762">
                  <c:v>39945</c:v>
                </c:pt>
                <c:pt idx="763">
                  <c:v>39946</c:v>
                </c:pt>
                <c:pt idx="764">
                  <c:v>39947</c:v>
                </c:pt>
                <c:pt idx="765">
                  <c:v>39948</c:v>
                </c:pt>
                <c:pt idx="766">
                  <c:v>39951</c:v>
                </c:pt>
                <c:pt idx="767">
                  <c:v>39952</c:v>
                </c:pt>
                <c:pt idx="768">
                  <c:v>39953</c:v>
                </c:pt>
                <c:pt idx="769">
                  <c:v>39954</c:v>
                </c:pt>
                <c:pt idx="770">
                  <c:v>39955</c:v>
                </c:pt>
                <c:pt idx="771">
                  <c:v>39958</c:v>
                </c:pt>
                <c:pt idx="772">
                  <c:v>39959</c:v>
                </c:pt>
                <c:pt idx="773">
                  <c:v>39960</c:v>
                </c:pt>
                <c:pt idx="774">
                  <c:v>39961</c:v>
                </c:pt>
                <c:pt idx="775">
                  <c:v>39962</c:v>
                </c:pt>
                <c:pt idx="776">
                  <c:v>39965</c:v>
                </c:pt>
                <c:pt idx="777">
                  <c:v>39966</c:v>
                </c:pt>
                <c:pt idx="778">
                  <c:v>39967</c:v>
                </c:pt>
                <c:pt idx="779">
                  <c:v>39968</c:v>
                </c:pt>
                <c:pt idx="780">
                  <c:v>39969</c:v>
                </c:pt>
                <c:pt idx="781">
                  <c:v>39972</c:v>
                </c:pt>
                <c:pt idx="782">
                  <c:v>39973</c:v>
                </c:pt>
                <c:pt idx="783">
                  <c:v>39974</c:v>
                </c:pt>
                <c:pt idx="784">
                  <c:v>39975</c:v>
                </c:pt>
                <c:pt idx="785">
                  <c:v>39976</c:v>
                </c:pt>
                <c:pt idx="786">
                  <c:v>39979</c:v>
                </c:pt>
                <c:pt idx="787">
                  <c:v>39980</c:v>
                </c:pt>
                <c:pt idx="788">
                  <c:v>39981</c:v>
                </c:pt>
                <c:pt idx="789">
                  <c:v>39982</c:v>
                </c:pt>
                <c:pt idx="790">
                  <c:v>39983</c:v>
                </c:pt>
                <c:pt idx="791">
                  <c:v>39986</c:v>
                </c:pt>
                <c:pt idx="792">
                  <c:v>39987</c:v>
                </c:pt>
                <c:pt idx="793">
                  <c:v>39988</c:v>
                </c:pt>
                <c:pt idx="794">
                  <c:v>39989</c:v>
                </c:pt>
                <c:pt idx="795">
                  <c:v>39990</c:v>
                </c:pt>
                <c:pt idx="796">
                  <c:v>39993</c:v>
                </c:pt>
                <c:pt idx="797">
                  <c:v>39994</c:v>
                </c:pt>
                <c:pt idx="798">
                  <c:v>39995</c:v>
                </c:pt>
                <c:pt idx="799">
                  <c:v>39996</c:v>
                </c:pt>
                <c:pt idx="800">
                  <c:v>39997</c:v>
                </c:pt>
                <c:pt idx="801">
                  <c:v>40000</c:v>
                </c:pt>
                <c:pt idx="802">
                  <c:v>40001</c:v>
                </c:pt>
                <c:pt idx="803">
                  <c:v>40002</c:v>
                </c:pt>
                <c:pt idx="804">
                  <c:v>40003</c:v>
                </c:pt>
                <c:pt idx="805">
                  <c:v>40004</c:v>
                </c:pt>
                <c:pt idx="806">
                  <c:v>40007</c:v>
                </c:pt>
                <c:pt idx="807">
                  <c:v>40008</c:v>
                </c:pt>
                <c:pt idx="808">
                  <c:v>40009</c:v>
                </c:pt>
                <c:pt idx="809">
                  <c:v>40010</c:v>
                </c:pt>
                <c:pt idx="810">
                  <c:v>40011</c:v>
                </c:pt>
                <c:pt idx="811">
                  <c:v>40014</c:v>
                </c:pt>
                <c:pt idx="812">
                  <c:v>40015</c:v>
                </c:pt>
                <c:pt idx="813">
                  <c:v>40016</c:v>
                </c:pt>
                <c:pt idx="814">
                  <c:v>40017</c:v>
                </c:pt>
                <c:pt idx="815">
                  <c:v>40018</c:v>
                </c:pt>
                <c:pt idx="816">
                  <c:v>40021</c:v>
                </c:pt>
                <c:pt idx="817">
                  <c:v>40022</c:v>
                </c:pt>
                <c:pt idx="818">
                  <c:v>40023</c:v>
                </c:pt>
                <c:pt idx="819">
                  <c:v>40024</c:v>
                </c:pt>
                <c:pt idx="820">
                  <c:v>40025</c:v>
                </c:pt>
                <c:pt idx="821">
                  <c:v>40028</c:v>
                </c:pt>
                <c:pt idx="822">
                  <c:v>40029</c:v>
                </c:pt>
                <c:pt idx="823">
                  <c:v>40030</c:v>
                </c:pt>
                <c:pt idx="824">
                  <c:v>40031</c:v>
                </c:pt>
                <c:pt idx="825">
                  <c:v>40032</c:v>
                </c:pt>
                <c:pt idx="826">
                  <c:v>40035</c:v>
                </c:pt>
                <c:pt idx="827">
                  <c:v>40036</c:v>
                </c:pt>
                <c:pt idx="828">
                  <c:v>40037</c:v>
                </c:pt>
                <c:pt idx="829">
                  <c:v>40038</c:v>
                </c:pt>
                <c:pt idx="830">
                  <c:v>40039</c:v>
                </c:pt>
                <c:pt idx="831">
                  <c:v>40042</c:v>
                </c:pt>
                <c:pt idx="832">
                  <c:v>40043</c:v>
                </c:pt>
                <c:pt idx="833">
                  <c:v>40044</c:v>
                </c:pt>
                <c:pt idx="834">
                  <c:v>40045</c:v>
                </c:pt>
                <c:pt idx="835">
                  <c:v>40046</c:v>
                </c:pt>
                <c:pt idx="836">
                  <c:v>40049</c:v>
                </c:pt>
                <c:pt idx="837">
                  <c:v>40050</c:v>
                </c:pt>
                <c:pt idx="838">
                  <c:v>40051</c:v>
                </c:pt>
                <c:pt idx="839">
                  <c:v>40052</c:v>
                </c:pt>
                <c:pt idx="840">
                  <c:v>40053</c:v>
                </c:pt>
                <c:pt idx="841">
                  <c:v>40056</c:v>
                </c:pt>
                <c:pt idx="842">
                  <c:v>40057</c:v>
                </c:pt>
                <c:pt idx="843">
                  <c:v>40058</c:v>
                </c:pt>
                <c:pt idx="844">
                  <c:v>40059</c:v>
                </c:pt>
                <c:pt idx="845">
                  <c:v>40060</c:v>
                </c:pt>
                <c:pt idx="846">
                  <c:v>40063</c:v>
                </c:pt>
                <c:pt idx="847">
                  <c:v>40064</c:v>
                </c:pt>
                <c:pt idx="848">
                  <c:v>40065</c:v>
                </c:pt>
                <c:pt idx="849">
                  <c:v>40066</c:v>
                </c:pt>
                <c:pt idx="850">
                  <c:v>40067</c:v>
                </c:pt>
                <c:pt idx="851">
                  <c:v>40070</c:v>
                </c:pt>
                <c:pt idx="852">
                  <c:v>40071</c:v>
                </c:pt>
                <c:pt idx="853">
                  <c:v>40072</c:v>
                </c:pt>
                <c:pt idx="854">
                  <c:v>40073</c:v>
                </c:pt>
                <c:pt idx="855">
                  <c:v>40074</c:v>
                </c:pt>
                <c:pt idx="856">
                  <c:v>40077</c:v>
                </c:pt>
                <c:pt idx="857">
                  <c:v>40078</c:v>
                </c:pt>
                <c:pt idx="858">
                  <c:v>40079</c:v>
                </c:pt>
                <c:pt idx="859">
                  <c:v>40080</c:v>
                </c:pt>
                <c:pt idx="860">
                  <c:v>40081</c:v>
                </c:pt>
                <c:pt idx="861">
                  <c:v>40084</c:v>
                </c:pt>
                <c:pt idx="862">
                  <c:v>40085</c:v>
                </c:pt>
                <c:pt idx="863">
                  <c:v>40086</c:v>
                </c:pt>
                <c:pt idx="864">
                  <c:v>40087</c:v>
                </c:pt>
                <c:pt idx="865">
                  <c:v>40088</c:v>
                </c:pt>
                <c:pt idx="866">
                  <c:v>40091</c:v>
                </c:pt>
                <c:pt idx="867">
                  <c:v>40092</c:v>
                </c:pt>
                <c:pt idx="868">
                  <c:v>40093</c:v>
                </c:pt>
                <c:pt idx="869">
                  <c:v>40094</c:v>
                </c:pt>
                <c:pt idx="870">
                  <c:v>40095</c:v>
                </c:pt>
                <c:pt idx="871">
                  <c:v>40098</c:v>
                </c:pt>
                <c:pt idx="872">
                  <c:v>40099</c:v>
                </c:pt>
                <c:pt idx="873">
                  <c:v>40100</c:v>
                </c:pt>
                <c:pt idx="874">
                  <c:v>40101</c:v>
                </c:pt>
                <c:pt idx="875">
                  <c:v>40102</c:v>
                </c:pt>
                <c:pt idx="876">
                  <c:v>40105</c:v>
                </c:pt>
                <c:pt idx="877">
                  <c:v>40106</c:v>
                </c:pt>
                <c:pt idx="878">
                  <c:v>40107</c:v>
                </c:pt>
                <c:pt idx="879">
                  <c:v>40108</c:v>
                </c:pt>
                <c:pt idx="880">
                  <c:v>40109</c:v>
                </c:pt>
                <c:pt idx="881">
                  <c:v>40112</c:v>
                </c:pt>
                <c:pt idx="882">
                  <c:v>40113</c:v>
                </c:pt>
                <c:pt idx="883">
                  <c:v>40114</c:v>
                </c:pt>
                <c:pt idx="884">
                  <c:v>40115</c:v>
                </c:pt>
                <c:pt idx="885">
                  <c:v>40116</c:v>
                </c:pt>
                <c:pt idx="886">
                  <c:v>40119</c:v>
                </c:pt>
                <c:pt idx="887">
                  <c:v>40120</c:v>
                </c:pt>
                <c:pt idx="888">
                  <c:v>40121</c:v>
                </c:pt>
                <c:pt idx="889">
                  <c:v>40122</c:v>
                </c:pt>
                <c:pt idx="890">
                  <c:v>40123</c:v>
                </c:pt>
                <c:pt idx="891">
                  <c:v>40126</c:v>
                </c:pt>
                <c:pt idx="892">
                  <c:v>40127</c:v>
                </c:pt>
                <c:pt idx="893">
                  <c:v>40128</c:v>
                </c:pt>
                <c:pt idx="894">
                  <c:v>40129</c:v>
                </c:pt>
                <c:pt idx="895">
                  <c:v>40130</c:v>
                </c:pt>
                <c:pt idx="896">
                  <c:v>40133</c:v>
                </c:pt>
                <c:pt idx="897">
                  <c:v>40134</c:v>
                </c:pt>
                <c:pt idx="898">
                  <c:v>40135</c:v>
                </c:pt>
                <c:pt idx="899">
                  <c:v>40136</c:v>
                </c:pt>
                <c:pt idx="900">
                  <c:v>40137</c:v>
                </c:pt>
                <c:pt idx="901">
                  <c:v>40140</c:v>
                </c:pt>
                <c:pt idx="902">
                  <c:v>40141</c:v>
                </c:pt>
                <c:pt idx="903">
                  <c:v>40142</c:v>
                </c:pt>
                <c:pt idx="904">
                  <c:v>40143</c:v>
                </c:pt>
                <c:pt idx="905">
                  <c:v>40144</c:v>
                </c:pt>
                <c:pt idx="906">
                  <c:v>40147</c:v>
                </c:pt>
                <c:pt idx="907">
                  <c:v>40148</c:v>
                </c:pt>
                <c:pt idx="908">
                  <c:v>40149</c:v>
                </c:pt>
                <c:pt idx="909">
                  <c:v>40150</c:v>
                </c:pt>
                <c:pt idx="910">
                  <c:v>40151</c:v>
                </c:pt>
                <c:pt idx="911">
                  <c:v>40154</c:v>
                </c:pt>
                <c:pt idx="912">
                  <c:v>40155</c:v>
                </c:pt>
                <c:pt idx="913">
                  <c:v>40156</c:v>
                </c:pt>
                <c:pt idx="914">
                  <c:v>40157</c:v>
                </c:pt>
                <c:pt idx="915">
                  <c:v>40158</c:v>
                </c:pt>
                <c:pt idx="916">
                  <c:v>40161</c:v>
                </c:pt>
                <c:pt idx="917">
                  <c:v>40162</c:v>
                </c:pt>
                <c:pt idx="918">
                  <c:v>40163</c:v>
                </c:pt>
                <c:pt idx="919">
                  <c:v>40164</c:v>
                </c:pt>
                <c:pt idx="920">
                  <c:v>40165</c:v>
                </c:pt>
                <c:pt idx="921">
                  <c:v>40168</c:v>
                </c:pt>
                <c:pt idx="922">
                  <c:v>40169</c:v>
                </c:pt>
                <c:pt idx="923">
                  <c:v>40170</c:v>
                </c:pt>
                <c:pt idx="924">
                  <c:v>40171</c:v>
                </c:pt>
                <c:pt idx="925">
                  <c:v>40172</c:v>
                </c:pt>
                <c:pt idx="926">
                  <c:v>40175</c:v>
                </c:pt>
                <c:pt idx="927">
                  <c:v>40176</c:v>
                </c:pt>
                <c:pt idx="928">
                  <c:v>40177</c:v>
                </c:pt>
                <c:pt idx="929">
                  <c:v>40178</c:v>
                </c:pt>
                <c:pt idx="930">
                  <c:v>40179</c:v>
                </c:pt>
                <c:pt idx="931">
                  <c:v>40182</c:v>
                </c:pt>
                <c:pt idx="932">
                  <c:v>40183</c:v>
                </c:pt>
                <c:pt idx="933">
                  <c:v>40184</c:v>
                </c:pt>
                <c:pt idx="934">
                  <c:v>40185</c:v>
                </c:pt>
                <c:pt idx="935">
                  <c:v>40186</c:v>
                </c:pt>
                <c:pt idx="936">
                  <c:v>40189</c:v>
                </c:pt>
                <c:pt idx="937">
                  <c:v>40190</c:v>
                </c:pt>
                <c:pt idx="938">
                  <c:v>40191</c:v>
                </c:pt>
                <c:pt idx="939">
                  <c:v>40192</c:v>
                </c:pt>
                <c:pt idx="940">
                  <c:v>40193</c:v>
                </c:pt>
                <c:pt idx="941">
                  <c:v>40196</c:v>
                </c:pt>
                <c:pt idx="942">
                  <c:v>40197</c:v>
                </c:pt>
                <c:pt idx="943">
                  <c:v>40198</c:v>
                </c:pt>
                <c:pt idx="944">
                  <c:v>40199</c:v>
                </c:pt>
                <c:pt idx="945">
                  <c:v>40200</c:v>
                </c:pt>
                <c:pt idx="946">
                  <c:v>40203</c:v>
                </c:pt>
                <c:pt idx="947">
                  <c:v>40204</c:v>
                </c:pt>
                <c:pt idx="948">
                  <c:v>40205</c:v>
                </c:pt>
                <c:pt idx="949">
                  <c:v>40206</c:v>
                </c:pt>
                <c:pt idx="950">
                  <c:v>40207</c:v>
                </c:pt>
                <c:pt idx="951">
                  <c:v>40210</c:v>
                </c:pt>
                <c:pt idx="952">
                  <c:v>40211</c:v>
                </c:pt>
                <c:pt idx="953">
                  <c:v>40212</c:v>
                </c:pt>
                <c:pt idx="954">
                  <c:v>40213</c:v>
                </c:pt>
                <c:pt idx="955">
                  <c:v>40214</c:v>
                </c:pt>
                <c:pt idx="956">
                  <c:v>40217</c:v>
                </c:pt>
                <c:pt idx="957">
                  <c:v>40218</c:v>
                </c:pt>
                <c:pt idx="958">
                  <c:v>40219</c:v>
                </c:pt>
                <c:pt idx="959">
                  <c:v>40220</c:v>
                </c:pt>
                <c:pt idx="960">
                  <c:v>40221</c:v>
                </c:pt>
                <c:pt idx="961">
                  <c:v>40224</c:v>
                </c:pt>
                <c:pt idx="962">
                  <c:v>40225</c:v>
                </c:pt>
                <c:pt idx="963">
                  <c:v>40226</c:v>
                </c:pt>
                <c:pt idx="964">
                  <c:v>40227</c:v>
                </c:pt>
                <c:pt idx="965">
                  <c:v>40228</c:v>
                </c:pt>
                <c:pt idx="966">
                  <c:v>40231</c:v>
                </c:pt>
                <c:pt idx="967">
                  <c:v>40232</c:v>
                </c:pt>
                <c:pt idx="968">
                  <c:v>40233</c:v>
                </c:pt>
                <c:pt idx="969">
                  <c:v>40234</c:v>
                </c:pt>
                <c:pt idx="970">
                  <c:v>40235</c:v>
                </c:pt>
                <c:pt idx="971">
                  <c:v>40238</c:v>
                </c:pt>
                <c:pt idx="972">
                  <c:v>40239</c:v>
                </c:pt>
                <c:pt idx="973">
                  <c:v>40240</c:v>
                </c:pt>
                <c:pt idx="974">
                  <c:v>40241</c:v>
                </c:pt>
                <c:pt idx="975">
                  <c:v>40242</c:v>
                </c:pt>
                <c:pt idx="976">
                  <c:v>40245</c:v>
                </c:pt>
                <c:pt idx="977">
                  <c:v>40246</c:v>
                </c:pt>
                <c:pt idx="978">
                  <c:v>40247</c:v>
                </c:pt>
                <c:pt idx="979">
                  <c:v>40248</c:v>
                </c:pt>
                <c:pt idx="980">
                  <c:v>40249</c:v>
                </c:pt>
                <c:pt idx="981">
                  <c:v>40252</c:v>
                </c:pt>
                <c:pt idx="982">
                  <c:v>40253</c:v>
                </c:pt>
                <c:pt idx="983">
                  <c:v>40254</c:v>
                </c:pt>
                <c:pt idx="984">
                  <c:v>40255</c:v>
                </c:pt>
                <c:pt idx="985">
                  <c:v>40256</c:v>
                </c:pt>
                <c:pt idx="986">
                  <c:v>40259</c:v>
                </c:pt>
                <c:pt idx="987">
                  <c:v>40260</c:v>
                </c:pt>
                <c:pt idx="988">
                  <c:v>40261</c:v>
                </c:pt>
                <c:pt idx="989">
                  <c:v>40262</c:v>
                </c:pt>
                <c:pt idx="990">
                  <c:v>40263</c:v>
                </c:pt>
                <c:pt idx="991">
                  <c:v>40266</c:v>
                </c:pt>
                <c:pt idx="992">
                  <c:v>40267</c:v>
                </c:pt>
                <c:pt idx="993">
                  <c:v>40268</c:v>
                </c:pt>
                <c:pt idx="994">
                  <c:v>40269</c:v>
                </c:pt>
                <c:pt idx="995">
                  <c:v>40270</c:v>
                </c:pt>
                <c:pt idx="996">
                  <c:v>40273</c:v>
                </c:pt>
                <c:pt idx="997">
                  <c:v>40274</c:v>
                </c:pt>
                <c:pt idx="998">
                  <c:v>40275</c:v>
                </c:pt>
                <c:pt idx="999">
                  <c:v>40276</c:v>
                </c:pt>
                <c:pt idx="1000">
                  <c:v>40277</c:v>
                </c:pt>
                <c:pt idx="1001">
                  <c:v>40280</c:v>
                </c:pt>
                <c:pt idx="1002">
                  <c:v>40281</c:v>
                </c:pt>
                <c:pt idx="1003">
                  <c:v>40282</c:v>
                </c:pt>
                <c:pt idx="1004">
                  <c:v>40283</c:v>
                </c:pt>
                <c:pt idx="1005">
                  <c:v>40284</c:v>
                </c:pt>
                <c:pt idx="1006">
                  <c:v>40287</c:v>
                </c:pt>
                <c:pt idx="1007">
                  <c:v>40288</c:v>
                </c:pt>
                <c:pt idx="1008">
                  <c:v>40289</c:v>
                </c:pt>
                <c:pt idx="1009">
                  <c:v>40290</c:v>
                </c:pt>
                <c:pt idx="1010">
                  <c:v>40291</c:v>
                </c:pt>
                <c:pt idx="1011">
                  <c:v>40294</c:v>
                </c:pt>
                <c:pt idx="1012">
                  <c:v>40295</c:v>
                </c:pt>
                <c:pt idx="1013">
                  <c:v>40296</c:v>
                </c:pt>
                <c:pt idx="1014">
                  <c:v>40297</c:v>
                </c:pt>
                <c:pt idx="1015">
                  <c:v>40298</c:v>
                </c:pt>
                <c:pt idx="1016">
                  <c:v>40301</c:v>
                </c:pt>
                <c:pt idx="1017">
                  <c:v>40302</c:v>
                </c:pt>
                <c:pt idx="1018">
                  <c:v>40303</c:v>
                </c:pt>
                <c:pt idx="1019">
                  <c:v>40304</c:v>
                </c:pt>
                <c:pt idx="1020">
                  <c:v>40305</c:v>
                </c:pt>
                <c:pt idx="1021">
                  <c:v>40308</c:v>
                </c:pt>
                <c:pt idx="1022">
                  <c:v>40309</c:v>
                </c:pt>
                <c:pt idx="1023">
                  <c:v>40310</c:v>
                </c:pt>
                <c:pt idx="1024">
                  <c:v>40311</c:v>
                </c:pt>
                <c:pt idx="1025">
                  <c:v>40312</c:v>
                </c:pt>
                <c:pt idx="1026">
                  <c:v>40315</c:v>
                </c:pt>
                <c:pt idx="1027">
                  <c:v>40316</c:v>
                </c:pt>
                <c:pt idx="1028">
                  <c:v>40317</c:v>
                </c:pt>
                <c:pt idx="1029">
                  <c:v>40318</c:v>
                </c:pt>
                <c:pt idx="1030">
                  <c:v>40319</c:v>
                </c:pt>
                <c:pt idx="1031">
                  <c:v>40322</c:v>
                </c:pt>
                <c:pt idx="1032">
                  <c:v>40323</c:v>
                </c:pt>
                <c:pt idx="1033">
                  <c:v>40324</c:v>
                </c:pt>
                <c:pt idx="1034">
                  <c:v>40325</c:v>
                </c:pt>
                <c:pt idx="1035">
                  <c:v>40326</c:v>
                </c:pt>
                <c:pt idx="1036">
                  <c:v>40329</c:v>
                </c:pt>
                <c:pt idx="1037">
                  <c:v>40330</c:v>
                </c:pt>
                <c:pt idx="1038">
                  <c:v>40331</c:v>
                </c:pt>
                <c:pt idx="1039">
                  <c:v>40332</c:v>
                </c:pt>
                <c:pt idx="1040">
                  <c:v>40333</c:v>
                </c:pt>
                <c:pt idx="1041">
                  <c:v>40336</c:v>
                </c:pt>
                <c:pt idx="1042">
                  <c:v>40337</c:v>
                </c:pt>
                <c:pt idx="1043">
                  <c:v>40338</c:v>
                </c:pt>
                <c:pt idx="1044">
                  <c:v>40339</c:v>
                </c:pt>
                <c:pt idx="1045">
                  <c:v>40340</c:v>
                </c:pt>
                <c:pt idx="1046">
                  <c:v>40343</c:v>
                </c:pt>
                <c:pt idx="1047">
                  <c:v>40344</c:v>
                </c:pt>
                <c:pt idx="1048">
                  <c:v>40345</c:v>
                </c:pt>
                <c:pt idx="1049">
                  <c:v>40346</c:v>
                </c:pt>
                <c:pt idx="1050">
                  <c:v>40347</c:v>
                </c:pt>
                <c:pt idx="1051">
                  <c:v>40350</c:v>
                </c:pt>
                <c:pt idx="1052">
                  <c:v>40351</c:v>
                </c:pt>
                <c:pt idx="1053">
                  <c:v>40352</c:v>
                </c:pt>
                <c:pt idx="1054">
                  <c:v>40353</c:v>
                </c:pt>
                <c:pt idx="1055">
                  <c:v>40354</c:v>
                </c:pt>
                <c:pt idx="1056">
                  <c:v>40357</c:v>
                </c:pt>
                <c:pt idx="1057">
                  <c:v>40358</c:v>
                </c:pt>
                <c:pt idx="1058">
                  <c:v>40359</c:v>
                </c:pt>
                <c:pt idx="1059">
                  <c:v>40360</c:v>
                </c:pt>
                <c:pt idx="1060">
                  <c:v>40361</c:v>
                </c:pt>
                <c:pt idx="1061">
                  <c:v>40364</c:v>
                </c:pt>
                <c:pt idx="1062">
                  <c:v>40365</c:v>
                </c:pt>
                <c:pt idx="1063">
                  <c:v>40366</c:v>
                </c:pt>
                <c:pt idx="1064">
                  <c:v>40367</c:v>
                </c:pt>
                <c:pt idx="1065">
                  <c:v>40368</c:v>
                </c:pt>
                <c:pt idx="1066">
                  <c:v>40371</c:v>
                </c:pt>
                <c:pt idx="1067">
                  <c:v>40372</c:v>
                </c:pt>
                <c:pt idx="1068">
                  <c:v>40373</c:v>
                </c:pt>
                <c:pt idx="1069">
                  <c:v>40374</c:v>
                </c:pt>
                <c:pt idx="1070">
                  <c:v>40375</c:v>
                </c:pt>
                <c:pt idx="1071">
                  <c:v>40378</c:v>
                </c:pt>
                <c:pt idx="1072">
                  <c:v>40379</c:v>
                </c:pt>
                <c:pt idx="1073">
                  <c:v>40380</c:v>
                </c:pt>
                <c:pt idx="1074">
                  <c:v>40381</c:v>
                </c:pt>
                <c:pt idx="1075">
                  <c:v>40382</c:v>
                </c:pt>
                <c:pt idx="1076">
                  <c:v>40385</c:v>
                </c:pt>
                <c:pt idx="1077">
                  <c:v>40386</c:v>
                </c:pt>
                <c:pt idx="1078">
                  <c:v>40387</c:v>
                </c:pt>
                <c:pt idx="1079">
                  <c:v>40388</c:v>
                </c:pt>
                <c:pt idx="1080">
                  <c:v>40389</c:v>
                </c:pt>
                <c:pt idx="1081">
                  <c:v>40392</c:v>
                </c:pt>
                <c:pt idx="1082">
                  <c:v>40393</c:v>
                </c:pt>
                <c:pt idx="1083">
                  <c:v>40394</c:v>
                </c:pt>
                <c:pt idx="1084">
                  <c:v>40395</c:v>
                </c:pt>
                <c:pt idx="1085">
                  <c:v>40396</c:v>
                </c:pt>
                <c:pt idx="1086">
                  <c:v>40399</c:v>
                </c:pt>
                <c:pt idx="1087">
                  <c:v>40400</c:v>
                </c:pt>
                <c:pt idx="1088">
                  <c:v>40401</c:v>
                </c:pt>
                <c:pt idx="1089">
                  <c:v>40402</c:v>
                </c:pt>
                <c:pt idx="1090">
                  <c:v>40403</c:v>
                </c:pt>
                <c:pt idx="1091">
                  <c:v>40406</c:v>
                </c:pt>
                <c:pt idx="1092">
                  <c:v>40407</c:v>
                </c:pt>
                <c:pt idx="1093">
                  <c:v>40408</c:v>
                </c:pt>
                <c:pt idx="1094">
                  <c:v>40409</c:v>
                </c:pt>
                <c:pt idx="1095">
                  <c:v>40410</c:v>
                </c:pt>
                <c:pt idx="1096">
                  <c:v>40413</c:v>
                </c:pt>
                <c:pt idx="1097">
                  <c:v>40414</c:v>
                </c:pt>
                <c:pt idx="1098">
                  <c:v>40415</c:v>
                </c:pt>
                <c:pt idx="1099">
                  <c:v>40416</c:v>
                </c:pt>
                <c:pt idx="1100">
                  <c:v>40417</c:v>
                </c:pt>
                <c:pt idx="1101">
                  <c:v>40420</c:v>
                </c:pt>
                <c:pt idx="1102">
                  <c:v>40421</c:v>
                </c:pt>
                <c:pt idx="1103">
                  <c:v>40422</c:v>
                </c:pt>
                <c:pt idx="1104">
                  <c:v>40423</c:v>
                </c:pt>
                <c:pt idx="1105">
                  <c:v>40424</c:v>
                </c:pt>
                <c:pt idx="1106">
                  <c:v>40427</c:v>
                </c:pt>
                <c:pt idx="1107">
                  <c:v>40428</c:v>
                </c:pt>
                <c:pt idx="1108">
                  <c:v>40429</c:v>
                </c:pt>
                <c:pt idx="1109">
                  <c:v>40430</c:v>
                </c:pt>
                <c:pt idx="1110">
                  <c:v>40431</c:v>
                </c:pt>
                <c:pt idx="1111">
                  <c:v>40434</c:v>
                </c:pt>
                <c:pt idx="1112">
                  <c:v>40435</c:v>
                </c:pt>
                <c:pt idx="1113">
                  <c:v>40436</c:v>
                </c:pt>
                <c:pt idx="1114">
                  <c:v>40437</c:v>
                </c:pt>
                <c:pt idx="1115">
                  <c:v>40438</c:v>
                </c:pt>
                <c:pt idx="1116">
                  <c:v>40441</c:v>
                </c:pt>
                <c:pt idx="1117">
                  <c:v>40442</c:v>
                </c:pt>
                <c:pt idx="1118">
                  <c:v>40443</c:v>
                </c:pt>
                <c:pt idx="1119">
                  <c:v>40444</c:v>
                </c:pt>
                <c:pt idx="1120">
                  <c:v>40445</c:v>
                </c:pt>
                <c:pt idx="1121">
                  <c:v>40448</c:v>
                </c:pt>
                <c:pt idx="1122">
                  <c:v>40449</c:v>
                </c:pt>
                <c:pt idx="1123">
                  <c:v>40450</c:v>
                </c:pt>
                <c:pt idx="1124">
                  <c:v>40451</c:v>
                </c:pt>
                <c:pt idx="1125">
                  <c:v>40452</c:v>
                </c:pt>
                <c:pt idx="1126">
                  <c:v>40455</c:v>
                </c:pt>
                <c:pt idx="1127">
                  <c:v>40456</c:v>
                </c:pt>
                <c:pt idx="1128">
                  <c:v>40457</c:v>
                </c:pt>
                <c:pt idx="1129">
                  <c:v>40458</c:v>
                </c:pt>
                <c:pt idx="1130">
                  <c:v>40459</c:v>
                </c:pt>
                <c:pt idx="1131">
                  <c:v>40462</c:v>
                </c:pt>
                <c:pt idx="1132">
                  <c:v>40463</c:v>
                </c:pt>
                <c:pt idx="1133">
                  <c:v>40464</c:v>
                </c:pt>
                <c:pt idx="1134">
                  <c:v>40465</c:v>
                </c:pt>
                <c:pt idx="1135">
                  <c:v>40466</c:v>
                </c:pt>
                <c:pt idx="1136">
                  <c:v>40469</c:v>
                </c:pt>
                <c:pt idx="1137">
                  <c:v>40470</c:v>
                </c:pt>
                <c:pt idx="1138">
                  <c:v>40471</c:v>
                </c:pt>
                <c:pt idx="1139">
                  <c:v>40472</c:v>
                </c:pt>
                <c:pt idx="1140">
                  <c:v>40473</c:v>
                </c:pt>
                <c:pt idx="1141">
                  <c:v>40476</c:v>
                </c:pt>
                <c:pt idx="1142">
                  <c:v>40477</c:v>
                </c:pt>
                <c:pt idx="1143">
                  <c:v>40478</c:v>
                </c:pt>
                <c:pt idx="1144">
                  <c:v>40479</c:v>
                </c:pt>
                <c:pt idx="1145">
                  <c:v>40480</c:v>
                </c:pt>
                <c:pt idx="1146">
                  <c:v>40483</c:v>
                </c:pt>
                <c:pt idx="1147">
                  <c:v>40484</c:v>
                </c:pt>
                <c:pt idx="1148">
                  <c:v>40485</c:v>
                </c:pt>
                <c:pt idx="1149">
                  <c:v>40486</c:v>
                </c:pt>
                <c:pt idx="1150">
                  <c:v>40487</c:v>
                </c:pt>
                <c:pt idx="1151">
                  <c:v>40490</c:v>
                </c:pt>
                <c:pt idx="1152">
                  <c:v>40491</c:v>
                </c:pt>
                <c:pt idx="1153">
                  <c:v>40492</c:v>
                </c:pt>
                <c:pt idx="1154">
                  <c:v>40493</c:v>
                </c:pt>
                <c:pt idx="1155">
                  <c:v>40494</c:v>
                </c:pt>
                <c:pt idx="1156">
                  <c:v>40497</c:v>
                </c:pt>
                <c:pt idx="1157">
                  <c:v>40498</c:v>
                </c:pt>
                <c:pt idx="1158">
                  <c:v>40499</c:v>
                </c:pt>
                <c:pt idx="1159">
                  <c:v>40500</c:v>
                </c:pt>
                <c:pt idx="1160">
                  <c:v>40501</c:v>
                </c:pt>
                <c:pt idx="1161">
                  <c:v>40504</c:v>
                </c:pt>
                <c:pt idx="1162">
                  <c:v>40505</c:v>
                </c:pt>
                <c:pt idx="1163">
                  <c:v>40506</c:v>
                </c:pt>
                <c:pt idx="1164">
                  <c:v>40507</c:v>
                </c:pt>
                <c:pt idx="1165">
                  <c:v>40508</c:v>
                </c:pt>
                <c:pt idx="1166">
                  <c:v>40511</c:v>
                </c:pt>
                <c:pt idx="1167">
                  <c:v>40512</c:v>
                </c:pt>
                <c:pt idx="1168">
                  <c:v>40513</c:v>
                </c:pt>
                <c:pt idx="1169">
                  <c:v>40514</c:v>
                </c:pt>
                <c:pt idx="1170">
                  <c:v>40515</c:v>
                </c:pt>
                <c:pt idx="1171">
                  <c:v>40518</c:v>
                </c:pt>
                <c:pt idx="1172">
                  <c:v>40519</c:v>
                </c:pt>
                <c:pt idx="1173">
                  <c:v>40520</c:v>
                </c:pt>
                <c:pt idx="1174">
                  <c:v>40521</c:v>
                </c:pt>
                <c:pt idx="1175">
                  <c:v>40522</c:v>
                </c:pt>
                <c:pt idx="1176">
                  <c:v>40525</c:v>
                </c:pt>
                <c:pt idx="1177">
                  <c:v>40526</c:v>
                </c:pt>
                <c:pt idx="1178">
                  <c:v>40527</c:v>
                </c:pt>
                <c:pt idx="1179">
                  <c:v>40528</c:v>
                </c:pt>
                <c:pt idx="1180">
                  <c:v>40529</c:v>
                </c:pt>
                <c:pt idx="1181">
                  <c:v>40532</c:v>
                </c:pt>
                <c:pt idx="1182">
                  <c:v>40533</c:v>
                </c:pt>
                <c:pt idx="1183">
                  <c:v>40534</c:v>
                </c:pt>
                <c:pt idx="1184">
                  <c:v>40535</c:v>
                </c:pt>
                <c:pt idx="1185">
                  <c:v>40536</c:v>
                </c:pt>
                <c:pt idx="1186">
                  <c:v>40539</c:v>
                </c:pt>
                <c:pt idx="1187">
                  <c:v>40540</c:v>
                </c:pt>
                <c:pt idx="1188">
                  <c:v>40541</c:v>
                </c:pt>
                <c:pt idx="1189">
                  <c:v>40542</c:v>
                </c:pt>
                <c:pt idx="1190">
                  <c:v>40543</c:v>
                </c:pt>
                <c:pt idx="1191">
                  <c:v>40546</c:v>
                </c:pt>
                <c:pt idx="1192">
                  <c:v>40547</c:v>
                </c:pt>
                <c:pt idx="1193">
                  <c:v>40548</c:v>
                </c:pt>
                <c:pt idx="1194">
                  <c:v>40549</c:v>
                </c:pt>
                <c:pt idx="1195">
                  <c:v>40550</c:v>
                </c:pt>
                <c:pt idx="1196">
                  <c:v>40553</c:v>
                </c:pt>
                <c:pt idx="1197">
                  <c:v>40554</c:v>
                </c:pt>
                <c:pt idx="1198">
                  <c:v>40555</c:v>
                </c:pt>
                <c:pt idx="1199">
                  <c:v>40556</c:v>
                </c:pt>
                <c:pt idx="1200">
                  <c:v>40557</c:v>
                </c:pt>
                <c:pt idx="1201">
                  <c:v>40560</c:v>
                </c:pt>
                <c:pt idx="1202">
                  <c:v>40561</c:v>
                </c:pt>
                <c:pt idx="1203">
                  <c:v>40562</c:v>
                </c:pt>
                <c:pt idx="1204">
                  <c:v>40563</c:v>
                </c:pt>
                <c:pt idx="1205">
                  <c:v>40564</c:v>
                </c:pt>
                <c:pt idx="1206">
                  <c:v>40567</c:v>
                </c:pt>
                <c:pt idx="1207">
                  <c:v>40568</c:v>
                </c:pt>
                <c:pt idx="1208">
                  <c:v>40569</c:v>
                </c:pt>
                <c:pt idx="1209">
                  <c:v>40570</c:v>
                </c:pt>
                <c:pt idx="1210">
                  <c:v>40571</c:v>
                </c:pt>
                <c:pt idx="1211">
                  <c:v>40574</c:v>
                </c:pt>
                <c:pt idx="1212">
                  <c:v>40575</c:v>
                </c:pt>
                <c:pt idx="1213">
                  <c:v>40576</c:v>
                </c:pt>
                <c:pt idx="1214">
                  <c:v>40577</c:v>
                </c:pt>
                <c:pt idx="1215">
                  <c:v>40578</c:v>
                </c:pt>
                <c:pt idx="1216">
                  <c:v>40581</c:v>
                </c:pt>
                <c:pt idx="1217">
                  <c:v>40582</c:v>
                </c:pt>
                <c:pt idx="1218">
                  <c:v>40583</c:v>
                </c:pt>
                <c:pt idx="1219">
                  <c:v>40584</c:v>
                </c:pt>
                <c:pt idx="1220">
                  <c:v>40585</c:v>
                </c:pt>
                <c:pt idx="1221">
                  <c:v>40588</c:v>
                </c:pt>
                <c:pt idx="1222">
                  <c:v>40589</c:v>
                </c:pt>
                <c:pt idx="1223">
                  <c:v>40590</c:v>
                </c:pt>
                <c:pt idx="1224">
                  <c:v>40591</c:v>
                </c:pt>
                <c:pt idx="1225">
                  <c:v>40592</c:v>
                </c:pt>
                <c:pt idx="1226">
                  <c:v>40595</c:v>
                </c:pt>
                <c:pt idx="1227">
                  <c:v>40596</c:v>
                </c:pt>
                <c:pt idx="1228">
                  <c:v>40597</c:v>
                </c:pt>
                <c:pt idx="1229">
                  <c:v>40598</c:v>
                </c:pt>
                <c:pt idx="1230">
                  <c:v>40599</c:v>
                </c:pt>
                <c:pt idx="1231">
                  <c:v>40602</c:v>
                </c:pt>
                <c:pt idx="1232">
                  <c:v>40603</c:v>
                </c:pt>
                <c:pt idx="1233">
                  <c:v>40604</c:v>
                </c:pt>
                <c:pt idx="1234">
                  <c:v>40605</c:v>
                </c:pt>
                <c:pt idx="1235">
                  <c:v>40606</c:v>
                </c:pt>
                <c:pt idx="1236">
                  <c:v>40609</c:v>
                </c:pt>
                <c:pt idx="1237">
                  <c:v>40610</c:v>
                </c:pt>
                <c:pt idx="1238">
                  <c:v>40611</c:v>
                </c:pt>
                <c:pt idx="1239">
                  <c:v>40612</c:v>
                </c:pt>
                <c:pt idx="1240">
                  <c:v>40613</c:v>
                </c:pt>
                <c:pt idx="1241">
                  <c:v>40616</c:v>
                </c:pt>
                <c:pt idx="1242">
                  <c:v>40617</c:v>
                </c:pt>
                <c:pt idx="1243">
                  <c:v>40618</c:v>
                </c:pt>
                <c:pt idx="1244">
                  <c:v>40619</c:v>
                </c:pt>
                <c:pt idx="1245">
                  <c:v>40620</c:v>
                </c:pt>
                <c:pt idx="1246">
                  <c:v>40623</c:v>
                </c:pt>
                <c:pt idx="1247">
                  <c:v>40624</c:v>
                </c:pt>
                <c:pt idx="1248">
                  <c:v>40625</c:v>
                </c:pt>
                <c:pt idx="1249">
                  <c:v>40626</c:v>
                </c:pt>
                <c:pt idx="1250">
                  <c:v>40627</c:v>
                </c:pt>
                <c:pt idx="1251">
                  <c:v>40630</c:v>
                </c:pt>
                <c:pt idx="1252">
                  <c:v>40631</c:v>
                </c:pt>
                <c:pt idx="1253">
                  <c:v>40632</c:v>
                </c:pt>
                <c:pt idx="1254">
                  <c:v>40633</c:v>
                </c:pt>
                <c:pt idx="1255">
                  <c:v>40634</c:v>
                </c:pt>
                <c:pt idx="1256">
                  <c:v>40637</c:v>
                </c:pt>
                <c:pt idx="1257">
                  <c:v>40638</c:v>
                </c:pt>
                <c:pt idx="1258">
                  <c:v>40639</c:v>
                </c:pt>
                <c:pt idx="1259">
                  <c:v>40640</c:v>
                </c:pt>
                <c:pt idx="1260">
                  <c:v>40641</c:v>
                </c:pt>
                <c:pt idx="1261">
                  <c:v>40644</c:v>
                </c:pt>
                <c:pt idx="1262">
                  <c:v>40645</c:v>
                </c:pt>
                <c:pt idx="1263">
                  <c:v>40646</c:v>
                </c:pt>
                <c:pt idx="1264">
                  <c:v>40647</c:v>
                </c:pt>
                <c:pt idx="1265">
                  <c:v>40648</c:v>
                </c:pt>
                <c:pt idx="1266">
                  <c:v>40651</c:v>
                </c:pt>
                <c:pt idx="1267">
                  <c:v>40652</c:v>
                </c:pt>
                <c:pt idx="1268">
                  <c:v>40653</c:v>
                </c:pt>
                <c:pt idx="1269">
                  <c:v>40654</c:v>
                </c:pt>
                <c:pt idx="1270">
                  <c:v>40655</c:v>
                </c:pt>
                <c:pt idx="1271">
                  <c:v>40658</c:v>
                </c:pt>
                <c:pt idx="1272">
                  <c:v>40659</c:v>
                </c:pt>
                <c:pt idx="1273">
                  <c:v>40660</c:v>
                </c:pt>
                <c:pt idx="1274">
                  <c:v>40661</c:v>
                </c:pt>
                <c:pt idx="1275">
                  <c:v>40662</c:v>
                </c:pt>
                <c:pt idx="1276">
                  <c:v>40665</c:v>
                </c:pt>
                <c:pt idx="1277">
                  <c:v>40666</c:v>
                </c:pt>
                <c:pt idx="1278">
                  <c:v>40667</c:v>
                </c:pt>
                <c:pt idx="1279">
                  <c:v>40668</c:v>
                </c:pt>
                <c:pt idx="1280">
                  <c:v>40669</c:v>
                </c:pt>
                <c:pt idx="1281">
                  <c:v>40672</c:v>
                </c:pt>
                <c:pt idx="1282">
                  <c:v>40673</c:v>
                </c:pt>
                <c:pt idx="1283">
                  <c:v>40674</c:v>
                </c:pt>
                <c:pt idx="1284">
                  <c:v>40675</c:v>
                </c:pt>
                <c:pt idx="1285">
                  <c:v>40676</c:v>
                </c:pt>
                <c:pt idx="1286">
                  <c:v>40679</c:v>
                </c:pt>
                <c:pt idx="1287">
                  <c:v>40680</c:v>
                </c:pt>
                <c:pt idx="1288">
                  <c:v>40681</c:v>
                </c:pt>
                <c:pt idx="1289">
                  <c:v>40682</c:v>
                </c:pt>
                <c:pt idx="1290">
                  <c:v>40683</c:v>
                </c:pt>
                <c:pt idx="1291">
                  <c:v>40686</c:v>
                </c:pt>
                <c:pt idx="1292">
                  <c:v>40687</c:v>
                </c:pt>
                <c:pt idx="1293">
                  <c:v>40688</c:v>
                </c:pt>
                <c:pt idx="1294">
                  <c:v>40689</c:v>
                </c:pt>
                <c:pt idx="1295">
                  <c:v>40690</c:v>
                </c:pt>
                <c:pt idx="1296">
                  <c:v>40693</c:v>
                </c:pt>
                <c:pt idx="1297">
                  <c:v>40694</c:v>
                </c:pt>
                <c:pt idx="1298">
                  <c:v>40695</c:v>
                </c:pt>
                <c:pt idx="1299">
                  <c:v>40696</c:v>
                </c:pt>
                <c:pt idx="1300">
                  <c:v>40697</c:v>
                </c:pt>
                <c:pt idx="1301">
                  <c:v>40700</c:v>
                </c:pt>
                <c:pt idx="1302">
                  <c:v>40701</c:v>
                </c:pt>
                <c:pt idx="1303">
                  <c:v>40702</c:v>
                </c:pt>
                <c:pt idx="1304">
                  <c:v>40703</c:v>
                </c:pt>
                <c:pt idx="1305">
                  <c:v>40704</c:v>
                </c:pt>
                <c:pt idx="1306">
                  <c:v>40707</c:v>
                </c:pt>
                <c:pt idx="1307">
                  <c:v>40708</c:v>
                </c:pt>
                <c:pt idx="1308">
                  <c:v>40709</c:v>
                </c:pt>
                <c:pt idx="1309">
                  <c:v>40710</c:v>
                </c:pt>
                <c:pt idx="1310">
                  <c:v>40711</c:v>
                </c:pt>
                <c:pt idx="1311">
                  <c:v>40714</c:v>
                </c:pt>
                <c:pt idx="1312">
                  <c:v>40715</c:v>
                </c:pt>
                <c:pt idx="1313">
                  <c:v>40716</c:v>
                </c:pt>
                <c:pt idx="1314">
                  <c:v>40717</c:v>
                </c:pt>
                <c:pt idx="1315">
                  <c:v>40718</c:v>
                </c:pt>
                <c:pt idx="1316">
                  <c:v>40721</c:v>
                </c:pt>
                <c:pt idx="1317">
                  <c:v>40722</c:v>
                </c:pt>
                <c:pt idx="1318">
                  <c:v>40723</c:v>
                </c:pt>
                <c:pt idx="1319">
                  <c:v>40724</c:v>
                </c:pt>
                <c:pt idx="1320">
                  <c:v>40725</c:v>
                </c:pt>
                <c:pt idx="1321">
                  <c:v>40728</c:v>
                </c:pt>
                <c:pt idx="1322">
                  <c:v>40729</c:v>
                </c:pt>
                <c:pt idx="1323">
                  <c:v>40730</c:v>
                </c:pt>
                <c:pt idx="1324">
                  <c:v>40731</c:v>
                </c:pt>
                <c:pt idx="1325">
                  <c:v>40732</c:v>
                </c:pt>
                <c:pt idx="1326">
                  <c:v>40735</c:v>
                </c:pt>
                <c:pt idx="1327">
                  <c:v>40736</c:v>
                </c:pt>
                <c:pt idx="1328">
                  <c:v>40737</c:v>
                </c:pt>
                <c:pt idx="1329">
                  <c:v>40738</c:v>
                </c:pt>
                <c:pt idx="1330">
                  <c:v>40739</c:v>
                </c:pt>
                <c:pt idx="1331">
                  <c:v>40742</c:v>
                </c:pt>
                <c:pt idx="1332">
                  <c:v>40743</c:v>
                </c:pt>
                <c:pt idx="1333">
                  <c:v>40744</c:v>
                </c:pt>
                <c:pt idx="1334">
                  <c:v>40745</c:v>
                </c:pt>
                <c:pt idx="1335">
                  <c:v>40746</c:v>
                </c:pt>
                <c:pt idx="1336">
                  <c:v>40749</c:v>
                </c:pt>
                <c:pt idx="1337">
                  <c:v>40750</c:v>
                </c:pt>
                <c:pt idx="1338">
                  <c:v>40751</c:v>
                </c:pt>
                <c:pt idx="1339">
                  <c:v>40752</c:v>
                </c:pt>
                <c:pt idx="1340">
                  <c:v>40753</c:v>
                </c:pt>
                <c:pt idx="1341">
                  <c:v>40756</c:v>
                </c:pt>
                <c:pt idx="1342">
                  <c:v>40757</c:v>
                </c:pt>
                <c:pt idx="1343">
                  <c:v>40758</c:v>
                </c:pt>
                <c:pt idx="1344">
                  <c:v>40759</c:v>
                </c:pt>
                <c:pt idx="1345">
                  <c:v>40760</c:v>
                </c:pt>
                <c:pt idx="1346">
                  <c:v>40763</c:v>
                </c:pt>
                <c:pt idx="1347">
                  <c:v>40764</c:v>
                </c:pt>
                <c:pt idx="1348">
                  <c:v>40765</c:v>
                </c:pt>
                <c:pt idx="1349">
                  <c:v>40766</c:v>
                </c:pt>
                <c:pt idx="1350">
                  <c:v>40767</c:v>
                </c:pt>
                <c:pt idx="1351">
                  <c:v>40770</c:v>
                </c:pt>
                <c:pt idx="1352">
                  <c:v>40771</c:v>
                </c:pt>
                <c:pt idx="1353">
                  <c:v>40772</c:v>
                </c:pt>
                <c:pt idx="1354">
                  <c:v>40773</c:v>
                </c:pt>
                <c:pt idx="1355">
                  <c:v>40774</c:v>
                </c:pt>
                <c:pt idx="1356">
                  <c:v>40777</c:v>
                </c:pt>
                <c:pt idx="1357">
                  <c:v>40778</c:v>
                </c:pt>
                <c:pt idx="1358">
                  <c:v>40779</c:v>
                </c:pt>
                <c:pt idx="1359">
                  <c:v>40780</c:v>
                </c:pt>
                <c:pt idx="1360">
                  <c:v>40781</c:v>
                </c:pt>
                <c:pt idx="1361">
                  <c:v>40784</c:v>
                </c:pt>
                <c:pt idx="1362">
                  <c:v>40785</c:v>
                </c:pt>
                <c:pt idx="1363">
                  <c:v>40786</c:v>
                </c:pt>
                <c:pt idx="1364">
                  <c:v>40787</c:v>
                </c:pt>
                <c:pt idx="1365">
                  <c:v>40788</c:v>
                </c:pt>
                <c:pt idx="1366">
                  <c:v>40791</c:v>
                </c:pt>
                <c:pt idx="1367">
                  <c:v>40792</c:v>
                </c:pt>
                <c:pt idx="1368">
                  <c:v>40793</c:v>
                </c:pt>
                <c:pt idx="1369">
                  <c:v>40794</c:v>
                </c:pt>
                <c:pt idx="1370">
                  <c:v>40795</c:v>
                </c:pt>
                <c:pt idx="1371">
                  <c:v>40798</c:v>
                </c:pt>
                <c:pt idx="1372">
                  <c:v>40799</c:v>
                </c:pt>
                <c:pt idx="1373">
                  <c:v>40800</c:v>
                </c:pt>
                <c:pt idx="1374">
                  <c:v>40801</c:v>
                </c:pt>
                <c:pt idx="1375">
                  <c:v>40802</c:v>
                </c:pt>
                <c:pt idx="1376">
                  <c:v>40805</c:v>
                </c:pt>
                <c:pt idx="1377">
                  <c:v>40806</c:v>
                </c:pt>
                <c:pt idx="1378">
                  <c:v>40807</c:v>
                </c:pt>
                <c:pt idx="1379">
                  <c:v>40808</c:v>
                </c:pt>
                <c:pt idx="1380">
                  <c:v>40809</c:v>
                </c:pt>
                <c:pt idx="1381">
                  <c:v>40812</c:v>
                </c:pt>
                <c:pt idx="1382">
                  <c:v>40813</c:v>
                </c:pt>
                <c:pt idx="1383">
                  <c:v>40814</c:v>
                </c:pt>
                <c:pt idx="1384">
                  <c:v>40815</c:v>
                </c:pt>
                <c:pt idx="1385">
                  <c:v>40816</c:v>
                </c:pt>
                <c:pt idx="1386">
                  <c:v>40819</c:v>
                </c:pt>
                <c:pt idx="1387">
                  <c:v>40820</c:v>
                </c:pt>
                <c:pt idx="1388">
                  <c:v>40821</c:v>
                </c:pt>
                <c:pt idx="1389">
                  <c:v>40822</c:v>
                </c:pt>
                <c:pt idx="1390">
                  <c:v>40823</c:v>
                </c:pt>
                <c:pt idx="1391">
                  <c:v>40826</c:v>
                </c:pt>
                <c:pt idx="1392">
                  <c:v>40827</c:v>
                </c:pt>
                <c:pt idx="1393">
                  <c:v>40828</c:v>
                </c:pt>
                <c:pt idx="1394">
                  <c:v>40829</c:v>
                </c:pt>
                <c:pt idx="1395">
                  <c:v>40830</c:v>
                </c:pt>
                <c:pt idx="1396">
                  <c:v>40833</c:v>
                </c:pt>
                <c:pt idx="1397">
                  <c:v>40834</c:v>
                </c:pt>
                <c:pt idx="1398">
                  <c:v>40835</c:v>
                </c:pt>
                <c:pt idx="1399">
                  <c:v>40836</c:v>
                </c:pt>
                <c:pt idx="1400">
                  <c:v>40837</c:v>
                </c:pt>
                <c:pt idx="1401">
                  <c:v>40840</c:v>
                </c:pt>
                <c:pt idx="1402">
                  <c:v>40841</c:v>
                </c:pt>
                <c:pt idx="1403">
                  <c:v>40842</c:v>
                </c:pt>
                <c:pt idx="1404">
                  <c:v>40843</c:v>
                </c:pt>
                <c:pt idx="1405">
                  <c:v>40844</c:v>
                </c:pt>
                <c:pt idx="1406">
                  <c:v>40847</c:v>
                </c:pt>
                <c:pt idx="1407">
                  <c:v>40848</c:v>
                </c:pt>
                <c:pt idx="1408">
                  <c:v>40849</c:v>
                </c:pt>
                <c:pt idx="1409">
                  <c:v>40850</c:v>
                </c:pt>
                <c:pt idx="1410">
                  <c:v>40851</c:v>
                </c:pt>
                <c:pt idx="1411">
                  <c:v>40854</c:v>
                </c:pt>
                <c:pt idx="1412">
                  <c:v>40855</c:v>
                </c:pt>
                <c:pt idx="1413">
                  <c:v>40856</c:v>
                </c:pt>
                <c:pt idx="1414">
                  <c:v>40857</c:v>
                </c:pt>
                <c:pt idx="1415">
                  <c:v>40858</c:v>
                </c:pt>
                <c:pt idx="1416">
                  <c:v>40861</c:v>
                </c:pt>
                <c:pt idx="1417">
                  <c:v>40862</c:v>
                </c:pt>
                <c:pt idx="1418">
                  <c:v>40863</c:v>
                </c:pt>
                <c:pt idx="1419">
                  <c:v>40864</c:v>
                </c:pt>
                <c:pt idx="1420">
                  <c:v>40865</c:v>
                </c:pt>
                <c:pt idx="1421">
                  <c:v>40868</c:v>
                </c:pt>
                <c:pt idx="1422">
                  <c:v>40869</c:v>
                </c:pt>
                <c:pt idx="1423">
                  <c:v>40870</c:v>
                </c:pt>
                <c:pt idx="1424">
                  <c:v>40871</c:v>
                </c:pt>
                <c:pt idx="1425">
                  <c:v>40872</c:v>
                </c:pt>
                <c:pt idx="1426">
                  <c:v>40875</c:v>
                </c:pt>
                <c:pt idx="1427">
                  <c:v>40876</c:v>
                </c:pt>
                <c:pt idx="1428">
                  <c:v>40877</c:v>
                </c:pt>
                <c:pt idx="1429">
                  <c:v>40878</c:v>
                </c:pt>
                <c:pt idx="1430">
                  <c:v>40879</c:v>
                </c:pt>
                <c:pt idx="1431">
                  <c:v>40882</c:v>
                </c:pt>
                <c:pt idx="1432">
                  <c:v>40883</c:v>
                </c:pt>
                <c:pt idx="1433">
                  <c:v>40884</c:v>
                </c:pt>
                <c:pt idx="1434">
                  <c:v>40885</c:v>
                </c:pt>
                <c:pt idx="1435">
                  <c:v>40886</c:v>
                </c:pt>
                <c:pt idx="1436">
                  <c:v>40889</c:v>
                </c:pt>
                <c:pt idx="1437">
                  <c:v>40890</c:v>
                </c:pt>
                <c:pt idx="1438">
                  <c:v>40891</c:v>
                </c:pt>
                <c:pt idx="1439">
                  <c:v>40892</c:v>
                </c:pt>
                <c:pt idx="1440">
                  <c:v>40893</c:v>
                </c:pt>
                <c:pt idx="1441">
                  <c:v>40896</c:v>
                </c:pt>
                <c:pt idx="1442">
                  <c:v>40897</c:v>
                </c:pt>
                <c:pt idx="1443">
                  <c:v>40898</c:v>
                </c:pt>
                <c:pt idx="1444">
                  <c:v>40899</c:v>
                </c:pt>
                <c:pt idx="1445">
                  <c:v>40900</c:v>
                </c:pt>
                <c:pt idx="1446">
                  <c:v>40903</c:v>
                </c:pt>
                <c:pt idx="1447">
                  <c:v>40904</c:v>
                </c:pt>
                <c:pt idx="1448">
                  <c:v>40905</c:v>
                </c:pt>
                <c:pt idx="1449">
                  <c:v>40906</c:v>
                </c:pt>
                <c:pt idx="1450">
                  <c:v>40907</c:v>
                </c:pt>
                <c:pt idx="1451">
                  <c:v>40910</c:v>
                </c:pt>
                <c:pt idx="1452">
                  <c:v>40911</c:v>
                </c:pt>
                <c:pt idx="1453">
                  <c:v>40912</c:v>
                </c:pt>
                <c:pt idx="1454">
                  <c:v>40913</c:v>
                </c:pt>
                <c:pt idx="1455">
                  <c:v>40914</c:v>
                </c:pt>
                <c:pt idx="1456">
                  <c:v>40917</c:v>
                </c:pt>
                <c:pt idx="1457">
                  <c:v>40918</c:v>
                </c:pt>
                <c:pt idx="1458">
                  <c:v>40919</c:v>
                </c:pt>
                <c:pt idx="1459">
                  <c:v>40920</c:v>
                </c:pt>
                <c:pt idx="1460">
                  <c:v>40921</c:v>
                </c:pt>
                <c:pt idx="1461">
                  <c:v>40924</c:v>
                </c:pt>
                <c:pt idx="1462">
                  <c:v>40925</c:v>
                </c:pt>
                <c:pt idx="1463">
                  <c:v>40926</c:v>
                </c:pt>
                <c:pt idx="1464">
                  <c:v>40927</c:v>
                </c:pt>
                <c:pt idx="1465">
                  <c:v>40928</c:v>
                </c:pt>
                <c:pt idx="1466">
                  <c:v>40931</c:v>
                </c:pt>
                <c:pt idx="1467">
                  <c:v>40932</c:v>
                </c:pt>
                <c:pt idx="1468">
                  <c:v>40933</c:v>
                </c:pt>
                <c:pt idx="1469">
                  <c:v>40934</c:v>
                </c:pt>
                <c:pt idx="1470">
                  <c:v>40935</c:v>
                </c:pt>
                <c:pt idx="1471">
                  <c:v>40938</c:v>
                </c:pt>
                <c:pt idx="1472">
                  <c:v>40939</c:v>
                </c:pt>
                <c:pt idx="1473">
                  <c:v>40940</c:v>
                </c:pt>
                <c:pt idx="1474">
                  <c:v>40941</c:v>
                </c:pt>
                <c:pt idx="1475">
                  <c:v>40942</c:v>
                </c:pt>
                <c:pt idx="1476">
                  <c:v>40945</c:v>
                </c:pt>
                <c:pt idx="1477">
                  <c:v>40946</c:v>
                </c:pt>
                <c:pt idx="1478">
                  <c:v>40947</c:v>
                </c:pt>
                <c:pt idx="1479">
                  <c:v>40948</c:v>
                </c:pt>
                <c:pt idx="1480">
                  <c:v>40949</c:v>
                </c:pt>
                <c:pt idx="1481">
                  <c:v>40952</c:v>
                </c:pt>
                <c:pt idx="1482">
                  <c:v>40953</c:v>
                </c:pt>
                <c:pt idx="1483">
                  <c:v>40954</c:v>
                </c:pt>
                <c:pt idx="1484">
                  <c:v>40955</c:v>
                </c:pt>
                <c:pt idx="1485">
                  <c:v>40956</c:v>
                </c:pt>
                <c:pt idx="1486">
                  <c:v>40959</c:v>
                </c:pt>
                <c:pt idx="1487">
                  <c:v>40960</c:v>
                </c:pt>
                <c:pt idx="1488">
                  <c:v>40961</c:v>
                </c:pt>
                <c:pt idx="1489">
                  <c:v>40962</c:v>
                </c:pt>
                <c:pt idx="1490">
                  <c:v>40963</c:v>
                </c:pt>
                <c:pt idx="1491">
                  <c:v>40966</c:v>
                </c:pt>
                <c:pt idx="1492">
                  <c:v>40967</c:v>
                </c:pt>
                <c:pt idx="1493">
                  <c:v>40968</c:v>
                </c:pt>
                <c:pt idx="1494">
                  <c:v>40969</c:v>
                </c:pt>
                <c:pt idx="1495">
                  <c:v>40970</c:v>
                </c:pt>
                <c:pt idx="1496">
                  <c:v>40973</c:v>
                </c:pt>
                <c:pt idx="1497">
                  <c:v>40974</c:v>
                </c:pt>
                <c:pt idx="1498">
                  <c:v>40975</c:v>
                </c:pt>
                <c:pt idx="1499">
                  <c:v>40976</c:v>
                </c:pt>
                <c:pt idx="1500">
                  <c:v>40977</c:v>
                </c:pt>
                <c:pt idx="1501">
                  <c:v>40980</c:v>
                </c:pt>
                <c:pt idx="1502">
                  <c:v>40981</c:v>
                </c:pt>
                <c:pt idx="1503">
                  <c:v>40982</c:v>
                </c:pt>
                <c:pt idx="1504">
                  <c:v>40983</c:v>
                </c:pt>
                <c:pt idx="1505">
                  <c:v>40984</c:v>
                </c:pt>
                <c:pt idx="1506">
                  <c:v>40987</c:v>
                </c:pt>
                <c:pt idx="1507">
                  <c:v>40988</c:v>
                </c:pt>
                <c:pt idx="1508">
                  <c:v>40989</c:v>
                </c:pt>
                <c:pt idx="1509">
                  <c:v>40990</c:v>
                </c:pt>
                <c:pt idx="1510">
                  <c:v>40991</c:v>
                </c:pt>
                <c:pt idx="1511">
                  <c:v>40994</c:v>
                </c:pt>
                <c:pt idx="1512">
                  <c:v>40995</c:v>
                </c:pt>
                <c:pt idx="1513">
                  <c:v>40996</c:v>
                </c:pt>
                <c:pt idx="1514">
                  <c:v>40997</c:v>
                </c:pt>
                <c:pt idx="1515">
                  <c:v>40998</c:v>
                </c:pt>
                <c:pt idx="1516">
                  <c:v>41001</c:v>
                </c:pt>
                <c:pt idx="1517">
                  <c:v>41002</c:v>
                </c:pt>
                <c:pt idx="1518">
                  <c:v>41003</c:v>
                </c:pt>
                <c:pt idx="1519">
                  <c:v>41004</c:v>
                </c:pt>
                <c:pt idx="1520">
                  <c:v>41005</c:v>
                </c:pt>
                <c:pt idx="1521">
                  <c:v>41008</c:v>
                </c:pt>
                <c:pt idx="1522">
                  <c:v>41009</c:v>
                </c:pt>
                <c:pt idx="1523">
                  <c:v>41010</c:v>
                </c:pt>
                <c:pt idx="1524">
                  <c:v>41011</c:v>
                </c:pt>
                <c:pt idx="1525">
                  <c:v>41012</c:v>
                </c:pt>
                <c:pt idx="1526">
                  <c:v>41015</c:v>
                </c:pt>
                <c:pt idx="1527">
                  <c:v>41016</c:v>
                </c:pt>
                <c:pt idx="1528">
                  <c:v>41017</c:v>
                </c:pt>
                <c:pt idx="1529">
                  <c:v>41018</c:v>
                </c:pt>
                <c:pt idx="1530">
                  <c:v>41019</c:v>
                </c:pt>
                <c:pt idx="1531">
                  <c:v>41022</c:v>
                </c:pt>
                <c:pt idx="1532">
                  <c:v>41023</c:v>
                </c:pt>
                <c:pt idx="1533">
                  <c:v>41024</c:v>
                </c:pt>
                <c:pt idx="1534">
                  <c:v>41025</c:v>
                </c:pt>
                <c:pt idx="1535">
                  <c:v>41026</c:v>
                </c:pt>
                <c:pt idx="1536">
                  <c:v>41029</c:v>
                </c:pt>
                <c:pt idx="1537">
                  <c:v>41030</c:v>
                </c:pt>
                <c:pt idx="1538">
                  <c:v>41031</c:v>
                </c:pt>
                <c:pt idx="1539">
                  <c:v>41032</c:v>
                </c:pt>
                <c:pt idx="1540">
                  <c:v>41033</c:v>
                </c:pt>
                <c:pt idx="1541">
                  <c:v>41036</c:v>
                </c:pt>
                <c:pt idx="1542">
                  <c:v>41037</c:v>
                </c:pt>
                <c:pt idx="1543">
                  <c:v>41038</c:v>
                </c:pt>
                <c:pt idx="1544">
                  <c:v>41039</c:v>
                </c:pt>
                <c:pt idx="1545">
                  <c:v>41040</c:v>
                </c:pt>
                <c:pt idx="1546">
                  <c:v>41043</c:v>
                </c:pt>
                <c:pt idx="1547">
                  <c:v>41044</c:v>
                </c:pt>
                <c:pt idx="1548">
                  <c:v>41045</c:v>
                </c:pt>
                <c:pt idx="1549">
                  <c:v>41046</c:v>
                </c:pt>
                <c:pt idx="1550">
                  <c:v>41047</c:v>
                </c:pt>
                <c:pt idx="1551">
                  <c:v>41050</c:v>
                </c:pt>
                <c:pt idx="1552">
                  <c:v>41051</c:v>
                </c:pt>
                <c:pt idx="1553">
                  <c:v>41052</c:v>
                </c:pt>
                <c:pt idx="1554">
                  <c:v>41053</c:v>
                </c:pt>
                <c:pt idx="1555">
                  <c:v>41054</c:v>
                </c:pt>
                <c:pt idx="1556">
                  <c:v>41057</c:v>
                </c:pt>
                <c:pt idx="1557">
                  <c:v>41058</c:v>
                </c:pt>
                <c:pt idx="1558">
                  <c:v>41059</c:v>
                </c:pt>
                <c:pt idx="1559">
                  <c:v>41060</c:v>
                </c:pt>
                <c:pt idx="1560">
                  <c:v>41061</c:v>
                </c:pt>
                <c:pt idx="1561">
                  <c:v>41064</c:v>
                </c:pt>
                <c:pt idx="1562">
                  <c:v>41065</c:v>
                </c:pt>
                <c:pt idx="1563">
                  <c:v>41066</c:v>
                </c:pt>
                <c:pt idx="1564">
                  <c:v>41067</c:v>
                </c:pt>
                <c:pt idx="1565">
                  <c:v>41068</c:v>
                </c:pt>
                <c:pt idx="1566">
                  <c:v>41071</c:v>
                </c:pt>
                <c:pt idx="1567">
                  <c:v>41072</c:v>
                </c:pt>
                <c:pt idx="1568">
                  <c:v>41073</c:v>
                </c:pt>
                <c:pt idx="1569">
                  <c:v>41074</c:v>
                </c:pt>
                <c:pt idx="1570">
                  <c:v>41075</c:v>
                </c:pt>
                <c:pt idx="1571">
                  <c:v>41078</c:v>
                </c:pt>
                <c:pt idx="1572">
                  <c:v>41079</c:v>
                </c:pt>
                <c:pt idx="1573">
                  <c:v>41080</c:v>
                </c:pt>
                <c:pt idx="1574">
                  <c:v>41081</c:v>
                </c:pt>
                <c:pt idx="1575">
                  <c:v>41082</c:v>
                </c:pt>
                <c:pt idx="1576">
                  <c:v>41085</c:v>
                </c:pt>
                <c:pt idx="1577">
                  <c:v>41086</c:v>
                </c:pt>
                <c:pt idx="1578">
                  <c:v>41087</c:v>
                </c:pt>
                <c:pt idx="1579">
                  <c:v>41088</c:v>
                </c:pt>
                <c:pt idx="1580">
                  <c:v>41089</c:v>
                </c:pt>
                <c:pt idx="1581">
                  <c:v>41092</c:v>
                </c:pt>
                <c:pt idx="1582">
                  <c:v>41093</c:v>
                </c:pt>
                <c:pt idx="1583">
                  <c:v>41094</c:v>
                </c:pt>
                <c:pt idx="1584">
                  <c:v>41095</c:v>
                </c:pt>
                <c:pt idx="1585">
                  <c:v>41096</c:v>
                </c:pt>
                <c:pt idx="1586">
                  <c:v>41099</c:v>
                </c:pt>
                <c:pt idx="1587">
                  <c:v>41100</c:v>
                </c:pt>
                <c:pt idx="1588">
                  <c:v>41101</c:v>
                </c:pt>
                <c:pt idx="1589">
                  <c:v>41102</c:v>
                </c:pt>
                <c:pt idx="1590">
                  <c:v>41103</c:v>
                </c:pt>
                <c:pt idx="1591">
                  <c:v>41106</c:v>
                </c:pt>
                <c:pt idx="1592">
                  <c:v>41107</c:v>
                </c:pt>
                <c:pt idx="1593">
                  <c:v>41108</c:v>
                </c:pt>
                <c:pt idx="1594">
                  <c:v>41109</c:v>
                </c:pt>
                <c:pt idx="1595">
                  <c:v>41110</c:v>
                </c:pt>
                <c:pt idx="1596">
                  <c:v>41113</c:v>
                </c:pt>
                <c:pt idx="1597">
                  <c:v>41114</c:v>
                </c:pt>
                <c:pt idx="1598">
                  <c:v>41115</c:v>
                </c:pt>
                <c:pt idx="1599">
                  <c:v>41116</c:v>
                </c:pt>
                <c:pt idx="1600">
                  <c:v>41117</c:v>
                </c:pt>
                <c:pt idx="1601">
                  <c:v>41120</c:v>
                </c:pt>
                <c:pt idx="1602">
                  <c:v>41121</c:v>
                </c:pt>
                <c:pt idx="1603">
                  <c:v>41122</c:v>
                </c:pt>
                <c:pt idx="1604">
                  <c:v>41123</c:v>
                </c:pt>
                <c:pt idx="1605">
                  <c:v>41124</c:v>
                </c:pt>
                <c:pt idx="1606">
                  <c:v>41127</c:v>
                </c:pt>
                <c:pt idx="1607">
                  <c:v>41128</c:v>
                </c:pt>
                <c:pt idx="1608">
                  <c:v>41129</c:v>
                </c:pt>
                <c:pt idx="1609">
                  <c:v>41130</c:v>
                </c:pt>
                <c:pt idx="1610">
                  <c:v>41131</c:v>
                </c:pt>
                <c:pt idx="1611">
                  <c:v>41134</c:v>
                </c:pt>
                <c:pt idx="1612">
                  <c:v>41135</c:v>
                </c:pt>
                <c:pt idx="1613">
                  <c:v>41136</c:v>
                </c:pt>
                <c:pt idx="1614">
                  <c:v>41137</c:v>
                </c:pt>
                <c:pt idx="1615">
                  <c:v>41138</c:v>
                </c:pt>
                <c:pt idx="1616">
                  <c:v>41141</c:v>
                </c:pt>
                <c:pt idx="1617">
                  <c:v>41142</c:v>
                </c:pt>
                <c:pt idx="1618">
                  <c:v>41143</c:v>
                </c:pt>
                <c:pt idx="1619">
                  <c:v>41144</c:v>
                </c:pt>
                <c:pt idx="1620">
                  <c:v>41145</c:v>
                </c:pt>
                <c:pt idx="1621">
                  <c:v>41148</c:v>
                </c:pt>
                <c:pt idx="1622">
                  <c:v>41149</c:v>
                </c:pt>
                <c:pt idx="1623">
                  <c:v>41150</c:v>
                </c:pt>
                <c:pt idx="1624">
                  <c:v>41151</c:v>
                </c:pt>
                <c:pt idx="1625">
                  <c:v>41152</c:v>
                </c:pt>
                <c:pt idx="1626">
                  <c:v>41155</c:v>
                </c:pt>
                <c:pt idx="1627">
                  <c:v>41156</c:v>
                </c:pt>
                <c:pt idx="1628">
                  <c:v>41157</c:v>
                </c:pt>
                <c:pt idx="1629">
                  <c:v>41158</c:v>
                </c:pt>
                <c:pt idx="1630">
                  <c:v>41159</c:v>
                </c:pt>
                <c:pt idx="1631">
                  <c:v>41162</c:v>
                </c:pt>
                <c:pt idx="1632">
                  <c:v>41163</c:v>
                </c:pt>
                <c:pt idx="1633">
                  <c:v>41164</c:v>
                </c:pt>
                <c:pt idx="1634">
                  <c:v>41165</c:v>
                </c:pt>
                <c:pt idx="1635">
                  <c:v>41166</c:v>
                </c:pt>
                <c:pt idx="1636">
                  <c:v>41169</c:v>
                </c:pt>
                <c:pt idx="1637">
                  <c:v>41170</c:v>
                </c:pt>
                <c:pt idx="1638">
                  <c:v>41171</c:v>
                </c:pt>
                <c:pt idx="1639">
                  <c:v>41172</c:v>
                </c:pt>
                <c:pt idx="1640">
                  <c:v>41173</c:v>
                </c:pt>
                <c:pt idx="1641">
                  <c:v>41176</c:v>
                </c:pt>
                <c:pt idx="1642">
                  <c:v>41177</c:v>
                </c:pt>
                <c:pt idx="1643">
                  <c:v>41178</c:v>
                </c:pt>
                <c:pt idx="1644">
                  <c:v>41179</c:v>
                </c:pt>
                <c:pt idx="1645">
                  <c:v>41180</c:v>
                </c:pt>
                <c:pt idx="1646">
                  <c:v>41183</c:v>
                </c:pt>
                <c:pt idx="1647">
                  <c:v>41184</c:v>
                </c:pt>
                <c:pt idx="1648">
                  <c:v>41185</c:v>
                </c:pt>
                <c:pt idx="1649">
                  <c:v>41186</c:v>
                </c:pt>
                <c:pt idx="1650">
                  <c:v>41187</c:v>
                </c:pt>
                <c:pt idx="1651">
                  <c:v>41190</c:v>
                </c:pt>
                <c:pt idx="1652">
                  <c:v>41191</c:v>
                </c:pt>
                <c:pt idx="1653">
                  <c:v>41192</c:v>
                </c:pt>
                <c:pt idx="1654">
                  <c:v>41193</c:v>
                </c:pt>
                <c:pt idx="1655">
                  <c:v>41194</c:v>
                </c:pt>
                <c:pt idx="1656">
                  <c:v>41197</c:v>
                </c:pt>
                <c:pt idx="1657">
                  <c:v>41198</c:v>
                </c:pt>
                <c:pt idx="1658">
                  <c:v>41199</c:v>
                </c:pt>
                <c:pt idx="1659">
                  <c:v>41200</c:v>
                </c:pt>
                <c:pt idx="1660">
                  <c:v>41201</c:v>
                </c:pt>
                <c:pt idx="1661">
                  <c:v>41204</c:v>
                </c:pt>
                <c:pt idx="1662">
                  <c:v>41205</c:v>
                </c:pt>
                <c:pt idx="1663">
                  <c:v>41206</c:v>
                </c:pt>
                <c:pt idx="1664">
                  <c:v>41207</c:v>
                </c:pt>
                <c:pt idx="1665">
                  <c:v>41208</c:v>
                </c:pt>
                <c:pt idx="1666">
                  <c:v>41211</c:v>
                </c:pt>
                <c:pt idx="1667">
                  <c:v>41212</c:v>
                </c:pt>
                <c:pt idx="1668">
                  <c:v>41213</c:v>
                </c:pt>
                <c:pt idx="1669">
                  <c:v>41214</c:v>
                </c:pt>
                <c:pt idx="1670">
                  <c:v>41215</c:v>
                </c:pt>
                <c:pt idx="1671">
                  <c:v>41218</c:v>
                </c:pt>
                <c:pt idx="1672">
                  <c:v>41219</c:v>
                </c:pt>
                <c:pt idx="1673">
                  <c:v>41220</c:v>
                </c:pt>
                <c:pt idx="1674">
                  <c:v>41221</c:v>
                </c:pt>
                <c:pt idx="1675">
                  <c:v>41222</c:v>
                </c:pt>
                <c:pt idx="1676">
                  <c:v>41225</c:v>
                </c:pt>
                <c:pt idx="1677">
                  <c:v>41226</c:v>
                </c:pt>
                <c:pt idx="1678">
                  <c:v>41227</c:v>
                </c:pt>
                <c:pt idx="1679">
                  <c:v>41228</c:v>
                </c:pt>
                <c:pt idx="1680">
                  <c:v>41229</c:v>
                </c:pt>
                <c:pt idx="1681">
                  <c:v>41232</c:v>
                </c:pt>
                <c:pt idx="1682">
                  <c:v>41233</c:v>
                </c:pt>
                <c:pt idx="1683">
                  <c:v>41234</c:v>
                </c:pt>
                <c:pt idx="1684">
                  <c:v>41235</c:v>
                </c:pt>
                <c:pt idx="1685">
                  <c:v>41236</c:v>
                </c:pt>
                <c:pt idx="1686">
                  <c:v>41239</c:v>
                </c:pt>
                <c:pt idx="1687">
                  <c:v>41240</c:v>
                </c:pt>
                <c:pt idx="1688">
                  <c:v>41241</c:v>
                </c:pt>
                <c:pt idx="1689">
                  <c:v>41242</c:v>
                </c:pt>
                <c:pt idx="1690">
                  <c:v>41243</c:v>
                </c:pt>
                <c:pt idx="1691">
                  <c:v>41246</c:v>
                </c:pt>
                <c:pt idx="1692">
                  <c:v>41247</c:v>
                </c:pt>
                <c:pt idx="1693">
                  <c:v>41248</c:v>
                </c:pt>
                <c:pt idx="1694">
                  <c:v>41249</c:v>
                </c:pt>
                <c:pt idx="1695">
                  <c:v>41250</c:v>
                </c:pt>
                <c:pt idx="1696">
                  <c:v>41253</c:v>
                </c:pt>
                <c:pt idx="1697">
                  <c:v>41254</c:v>
                </c:pt>
                <c:pt idx="1698">
                  <c:v>41255</c:v>
                </c:pt>
                <c:pt idx="1699">
                  <c:v>41256</c:v>
                </c:pt>
                <c:pt idx="1700">
                  <c:v>41257</c:v>
                </c:pt>
                <c:pt idx="1701">
                  <c:v>41260</c:v>
                </c:pt>
                <c:pt idx="1702">
                  <c:v>41261</c:v>
                </c:pt>
                <c:pt idx="1703">
                  <c:v>41262</c:v>
                </c:pt>
                <c:pt idx="1704">
                  <c:v>41263</c:v>
                </c:pt>
                <c:pt idx="1705">
                  <c:v>41264</c:v>
                </c:pt>
                <c:pt idx="1706">
                  <c:v>41267</c:v>
                </c:pt>
                <c:pt idx="1707">
                  <c:v>41268</c:v>
                </c:pt>
                <c:pt idx="1708">
                  <c:v>41269</c:v>
                </c:pt>
                <c:pt idx="1709">
                  <c:v>41270</c:v>
                </c:pt>
                <c:pt idx="1710">
                  <c:v>41271</c:v>
                </c:pt>
                <c:pt idx="1711">
                  <c:v>41274</c:v>
                </c:pt>
                <c:pt idx="1712">
                  <c:v>41275</c:v>
                </c:pt>
                <c:pt idx="1713">
                  <c:v>41276</c:v>
                </c:pt>
                <c:pt idx="1714">
                  <c:v>41277</c:v>
                </c:pt>
                <c:pt idx="1715">
                  <c:v>41278</c:v>
                </c:pt>
                <c:pt idx="1716">
                  <c:v>41281</c:v>
                </c:pt>
                <c:pt idx="1717">
                  <c:v>41282</c:v>
                </c:pt>
                <c:pt idx="1718">
                  <c:v>41283</c:v>
                </c:pt>
                <c:pt idx="1719">
                  <c:v>41284</c:v>
                </c:pt>
                <c:pt idx="1720">
                  <c:v>41285</c:v>
                </c:pt>
                <c:pt idx="1721">
                  <c:v>41288</c:v>
                </c:pt>
                <c:pt idx="1722">
                  <c:v>41289</c:v>
                </c:pt>
                <c:pt idx="1723">
                  <c:v>41290</c:v>
                </c:pt>
                <c:pt idx="1724">
                  <c:v>41291</c:v>
                </c:pt>
                <c:pt idx="1725">
                  <c:v>41292</c:v>
                </c:pt>
                <c:pt idx="1726">
                  <c:v>41295</c:v>
                </c:pt>
                <c:pt idx="1727">
                  <c:v>41296</c:v>
                </c:pt>
                <c:pt idx="1728">
                  <c:v>41297</c:v>
                </c:pt>
                <c:pt idx="1729">
                  <c:v>41298</c:v>
                </c:pt>
                <c:pt idx="1730">
                  <c:v>41299</c:v>
                </c:pt>
                <c:pt idx="1731">
                  <c:v>41302</c:v>
                </c:pt>
                <c:pt idx="1732">
                  <c:v>41303</c:v>
                </c:pt>
                <c:pt idx="1733">
                  <c:v>41304</c:v>
                </c:pt>
                <c:pt idx="1734">
                  <c:v>41305</c:v>
                </c:pt>
                <c:pt idx="1735">
                  <c:v>41306</c:v>
                </c:pt>
                <c:pt idx="1736">
                  <c:v>41309</c:v>
                </c:pt>
                <c:pt idx="1737">
                  <c:v>41310</c:v>
                </c:pt>
                <c:pt idx="1738">
                  <c:v>41311</c:v>
                </c:pt>
                <c:pt idx="1739">
                  <c:v>41312</c:v>
                </c:pt>
                <c:pt idx="1740">
                  <c:v>41313</c:v>
                </c:pt>
                <c:pt idx="1741">
                  <c:v>41316</c:v>
                </c:pt>
                <c:pt idx="1742">
                  <c:v>41317</c:v>
                </c:pt>
                <c:pt idx="1743">
                  <c:v>41318</c:v>
                </c:pt>
                <c:pt idx="1744">
                  <c:v>41319</c:v>
                </c:pt>
                <c:pt idx="1745">
                  <c:v>41320</c:v>
                </c:pt>
                <c:pt idx="1746">
                  <c:v>41323</c:v>
                </c:pt>
                <c:pt idx="1747">
                  <c:v>41324</c:v>
                </c:pt>
                <c:pt idx="1748">
                  <c:v>41325</c:v>
                </c:pt>
                <c:pt idx="1749">
                  <c:v>41326</c:v>
                </c:pt>
                <c:pt idx="1750">
                  <c:v>41327</c:v>
                </c:pt>
                <c:pt idx="1751">
                  <c:v>41330</c:v>
                </c:pt>
                <c:pt idx="1752">
                  <c:v>41331</c:v>
                </c:pt>
                <c:pt idx="1753">
                  <c:v>41332</c:v>
                </c:pt>
                <c:pt idx="1754">
                  <c:v>41333</c:v>
                </c:pt>
                <c:pt idx="1755">
                  <c:v>41334</c:v>
                </c:pt>
                <c:pt idx="1756">
                  <c:v>41337</c:v>
                </c:pt>
                <c:pt idx="1757">
                  <c:v>41338</c:v>
                </c:pt>
                <c:pt idx="1758">
                  <c:v>41339</c:v>
                </c:pt>
                <c:pt idx="1759">
                  <c:v>41340</c:v>
                </c:pt>
                <c:pt idx="1760">
                  <c:v>41341</c:v>
                </c:pt>
                <c:pt idx="1761">
                  <c:v>41344</c:v>
                </c:pt>
                <c:pt idx="1762">
                  <c:v>41345</c:v>
                </c:pt>
                <c:pt idx="1763">
                  <c:v>41346</c:v>
                </c:pt>
                <c:pt idx="1764">
                  <c:v>41347</c:v>
                </c:pt>
                <c:pt idx="1765">
                  <c:v>41348</c:v>
                </c:pt>
                <c:pt idx="1766">
                  <c:v>41351</c:v>
                </c:pt>
                <c:pt idx="1767">
                  <c:v>41352</c:v>
                </c:pt>
                <c:pt idx="1768">
                  <c:v>41353</c:v>
                </c:pt>
                <c:pt idx="1769">
                  <c:v>41354</c:v>
                </c:pt>
                <c:pt idx="1770">
                  <c:v>41355</c:v>
                </c:pt>
                <c:pt idx="1771">
                  <c:v>41358</c:v>
                </c:pt>
                <c:pt idx="1772">
                  <c:v>41359</c:v>
                </c:pt>
                <c:pt idx="1773">
                  <c:v>41360</c:v>
                </c:pt>
                <c:pt idx="1774">
                  <c:v>41361</c:v>
                </c:pt>
                <c:pt idx="1775">
                  <c:v>41362</c:v>
                </c:pt>
                <c:pt idx="1776">
                  <c:v>41365</c:v>
                </c:pt>
                <c:pt idx="1777">
                  <c:v>41366</c:v>
                </c:pt>
                <c:pt idx="1778">
                  <c:v>41367</c:v>
                </c:pt>
                <c:pt idx="1779">
                  <c:v>41368</c:v>
                </c:pt>
                <c:pt idx="1780">
                  <c:v>41369</c:v>
                </c:pt>
                <c:pt idx="1781">
                  <c:v>41372</c:v>
                </c:pt>
                <c:pt idx="1782">
                  <c:v>41373</c:v>
                </c:pt>
                <c:pt idx="1783">
                  <c:v>41374</c:v>
                </c:pt>
                <c:pt idx="1784">
                  <c:v>41375</c:v>
                </c:pt>
                <c:pt idx="1785">
                  <c:v>41376</c:v>
                </c:pt>
                <c:pt idx="1786">
                  <c:v>41379</c:v>
                </c:pt>
                <c:pt idx="1787">
                  <c:v>41380</c:v>
                </c:pt>
                <c:pt idx="1788">
                  <c:v>41381</c:v>
                </c:pt>
                <c:pt idx="1789">
                  <c:v>41382</c:v>
                </c:pt>
                <c:pt idx="1790">
                  <c:v>41383</c:v>
                </c:pt>
                <c:pt idx="1791">
                  <c:v>41386</c:v>
                </c:pt>
                <c:pt idx="1792">
                  <c:v>41387</c:v>
                </c:pt>
                <c:pt idx="1793">
                  <c:v>41388</c:v>
                </c:pt>
                <c:pt idx="1794">
                  <c:v>41389</c:v>
                </c:pt>
                <c:pt idx="1795">
                  <c:v>41390</c:v>
                </c:pt>
                <c:pt idx="1796">
                  <c:v>41393</c:v>
                </c:pt>
                <c:pt idx="1797">
                  <c:v>41394</c:v>
                </c:pt>
                <c:pt idx="1798">
                  <c:v>41395</c:v>
                </c:pt>
                <c:pt idx="1799">
                  <c:v>41396</c:v>
                </c:pt>
                <c:pt idx="1800">
                  <c:v>41397</c:v>
                </c:pt>
                <c:pt idx="1801">
                  <c:v>41400</c:v>
                </c:pt>
                <c:pt idx="1802">
                  <c:v>41401</c:v>
                </c:pt>
                <c:pt idx="1803">
                  <c:v>41402</c:v>
                </c:pt>
                <c:pt idx="1804">
                  <c:v>41403</c:v>
                </c:pt>
                <c:pt idx="1805">
                  <c:v>41404</c:v>
                </c:pt>
                <c:pt idx="1806">
                  <c:v>41407</c:v>
                </c:pt>
                <c:pt idx="1807">
                  <c:v>41408</c:v>
                </c:pt>
                <c:pt idx="1808">
                  <c:v>41409</c:v>
                </c:pt>
                <c:pt idx="1809">
                  <c:v>41410</c:v>
                </c:pt>
                <c:pt idx="1810">
                  <c:v>41411</c:v>
                </c:pt>
                <c:pt idx="1811">
                  <c:v>41414</c:v>
                </c:pt>
                <c:pt idx="1812">
                  <c:v>41415</c:v>
                </c:pt>
                <c:pt idx="1813">
                  <c:v>41416</c:v>
                </c:pt>
                <c:pt idx="1814">
                  <c:v>41417</c:v>
                </c:pt>
                <c:pt idx="1815">
                  <c:v>41418</c:v>
                </c:pt>
                <c:pt idx="1816">
                  <c:v>41421</c:v>
                </c:pt>
                <c:pt idx="1817">
                  <c:v>41422</c:v>
                </c:pt>
                <c:pt idx="1818">
                  <c:v>41423</c:v>
                </c:pt>
                <c:pt idx="1819">
                  <c:v>41424</c:v>
                </c:pt>
                <c:pt idx="1820">
                  <c:v>41425</c:v>
                </c:pt>
                <c:pt idx="1821">
                  <c:v>41428</c:v>
                </c:pt>
                <c:pt idx="1822">
                  <c:v>41429</c:v>
                </c:pt>
                <c:pt idx="1823">
                  <c:v>41430</c:v>
                </c:pt>
                <c:pt idx="1824">
                  <c:v>41431</c:v>
                </c:pt>
                <c:pt idx="1825">
                  <c:v>41432</c:v>
                </c:pt>
                <c:pt idx="1826">
                  <c:v>41435</c:v>
                </c:pt>
                <c:pt idx="1827">
                  <c:v>41436</c:v>
                </c:pt>
                <c:pt idx="1828">
                  <c:v>41437</c:v>
                </c:pt>
                <c:pt idx="1829">
                  <c:v>41438</c:v>
                </c:pt>
                <c:pt idx="1830">
                  <c:v>41439</c:v>
                </c:pt>
                <c:pt idx="1831">
                  <c:v>41442</c:v>
                </c:pt>
                <c:pt idx="1832">
                  <c:v>41443</c:v>
                </c:pt>
                <c:pt idx="1833">
                  <c:v>41444</c:v>
                </c:pt>
                <c:pt idx="1834">
                  <c:v>41445</c:v>
                </c:pt>
                <c:pt idx="1835">
                  <c:v>41446</c:v>
                </c:pt>
                <c:pt idx="1836">
                  <c:v>41449</c:v>
                </c:pt>
                <c:pt idx="1837">
                  <c:v>41450</c:v>
                </c:pt>
                <c:pt idx="1838">
                  <c:v>41451</c:v>
                </c:pt>
                <c:pt idx="1839">
                  <c:v>41452</c:v>
                </c:pt>
                <c:pt idx="1840">
                  <c:v>41453</c:v>
                </c:pt>
                <c:pt idx="1841">
                  <c:v>41456</c:v>
                </c:pt>
                <c:pt idx="1842">
                  <c:v>41457</c:v>
                </c:pt>
                <c:pt idx="1843">
                  <c:v>41458</c:v>
                </c:pt>
                <c:pt idx="1844">
                  <c:v>41459</c:v>
                </c:pt>
                <c:pt idx="1845">
                  <c:v>41460</c:v>
                </c:pt>
                <c:pt idx="1846">
                  <c:v>41463</c:v>
                </c:pt>
                <c:pt idx="1847">
                  <c:v>41464</c:v>
                </c:pt>
                <c:pt idx="1848">
                  <c:v>41465</c:v>
                </c:pt>
                <c:pt idx="1849">
                  <c:v>41466</c:v>
                </c:pt>
                <c:pt idx="1850">
                  <c:v>41467</c:v>
                </c:pt>
                <c:pt idx="1851">
                  <c:v>41470</c:v>
                </c:pt>
                <c:pt idx="1852">
                  <c:v>41471</c:v>
                </c:pt>
                <c:pt idx="1853">
                  <c:v>41472</c:v>
                </c:pt>
                <c:pt idx="1854">
                  <c:v>41473</c:v>
                </c:pt>
                <c:pt idx="1855">
                  <c:v>41474</c:v>
                </c:pt>
                <c:pt idx="1856">
                  <c:v>41477</c:v>
                </c:pt>
                <c:pt idx="1857">
                  <c:v>41478</c:v>
                </c:pt>
                <c:pt idx="1858">
                  <c:v>41479</c:v>
                </c:pt>
                <c:pt idx="1859">
                  <c:v>41480</c:v>
                </c:pt>
                <c:pt idx="1860">
                  <c:v>41481</c:v>
                </c:pt>
                <c:pt idx="1861">
                  <c:v>41484</c:v>
                </c:pt>
                <c:pt idx="1862">
                  <c:v>41485</c:v>
                </c:pt>
                <c:pt idx="1863">
                  <c:v>41486</c:v>
                </c:pt>
                <c:pt idx="1864">
                  <c:v>41487</c:v>
                </c:pt>
                <c:pt idx="1865">
                  <c:v>41488</c:v>
                </c:pt>
                <c:pt idx="1866">
                  <c:v>41491</c:v>
                </c:pt>
                <c:pt idx="1867">
                  <c:v>41492</c:v>
                </c:pt>
                <c:pt idx="1868">
                  <c:v>41493</c:v>
                </c:pt>
                <c:pt idx="1869">
                  <c:v>41494</c:v>
                </c:pt>
                <c:pt idx="1870">
                  <c:v>41495</c:v>
                </c:pt>
                <c:pt idx="1871">
                  <c:v>41498</c:v>
                </c:pt>
                <c:pt idx="1872">
                  <c:v>41499</c:v>
                </c:pt>
                <c:pt idx="1873">
                  <c:v>41500</c:v>
                </c:pt>
                <c:pt idx="1874">
                  <c:v>41501</c:v>
                </c:pt>
                <c:pt idx="1875">
                  <c:v>41502</c:v>
                </c:pt>
                <c:pt idx="1876">
                  <c:v>41505</c:v>
                </c:pt>
                <c:pt idx="1877">
                  <c:v>41506</c:v>
                </c:pt>
                <c:pt idx="1878">
                  <c:v>41507</c:v>
                </c:pt>
                <c:pt idx="1879">
                  <c:v>41508</c:v>
                </c:pt>
                <c:pt idx="1880">
                  <c:v>41509</c:v>
                </c:pt>
                <c:pt idx="1881">
                  <c:v>41512</c:v>
                </c:pt>
                <c:pt idx="1882">
                  <c:v>41513</c:v>
                </c:pt>
                <c:pt idx="1883">
                  <c:v>41514</c:v>
                </c:pt>
                <c:pt idx="1884">
                  <c:v>41515</c:v>
                </c:pt>
                <c:pt idx="1885">
                  <c:v>41516</c:v>
                </c:pt>
                <c:pt idx="1886">
                  <c:v>41519</c:v>
                </c:pt>
                <c:pt idx="1887">
                  <c:v>41520</c:v>
                </c:pt>
                <c:pt idx="1888">
                  <c:v>41521</c:v>
                </c:pt>
                <c:pt idx="1889">
                  <c:v>41522</c:v>
                </c:pt>
                <c:pt idx="1890">
                  <c:v>41523</c:v>
                </c:pt>
                <c:pt idx="1891">
                  <c:v>41526</c:v>
                </c:pt>
                <c:pt idx="1892">
                  <c:v>41527</c:v>
                </c:pt>
                <c:pt idx="1893">
                  <c:v>41528</c:v>
                </c:pt>
                <c:pt idx="1894">
                  <c:v>41529</c:v>
                </c:pt>
                <c:pt idx="1895">
                  <c:v>41530</c:v>
                </c:pt>
                <c:pt idx="1896">
                  <c:v>41533</c:v>
                </c:pt>
                <c:pt idx="1897">
                  <c:v>41534</c:v>
                </c:pt>
                <c:pt idx="1898">
                  <c:v>41535</c:v>
                </c:pt>
                <c:pt idx="1899">
                  <c:v>41536</c:v>
                </c:pt>
                <c:pt idx="1900">
                  <c:v>41537</c:v>
                </c:pt>
                <c:pt idx="1901">
                  <c:v>41540</c:v>
                </c:pt>
                <c:pt idx="1902">
                  <c:v>41541</c:v>
                </c:pt>
                <c:pt idx="1903">
                  <c:v>41542</c:v>
                </c:pt>
                <c:pt idx="1904">
                  <c:v>41543</c:v>
                </c:pt>
                <c:pt idx="1905">
                  <c:v>41544</c:v>
                </c:pt>
                <c:pt idx="1906">
                  <c:v>41547</c:v>
                </c:pt>
                <c:pt idx="1907">
                  <c:v>41548</c:v>
                </c:pt>
                <c:pt idx="1908">
                  <c:v>41549</c:v>
                </c:pt>
                <c:pt idx="1909">
                  <c:v>41550</c:v>
                </c:pt>
                <c:pt idx="1910">
                  <c:v>41551</c:v>
                </c:pt>
                <c:pt idx="1911">
                  <c:v>41554</c:v>
                </c:pt>
                <c:pt idx="1912">
                  <c:v>41555</c:v>
                </c:pt>
                <c:pt idx="1913">
                  <c:v>41556</c:v>
                </c:pt>
                <c:pt idx="1914">
                  <c:v>41557</c:v>
                </c:pt>
                <c:pt idx="1915">
                  <c:v>41558</c:v>
                </c:pt>
                <c:pt idx="1916">
                  <c:v>41561</c:v>
                </c:pt>
                <c:pt idx="1917">
                  <c:v>41562</c:v>
                </c:pt>
                <c:pt idx="1918">
                  <c:v>41563</c:v>
                </c:pt>
                <c:pt idx="1919">
                  <c:v>41564</c:v>
                </c:pt>
                <c:pt idx="1920">
                  <c:v>41565</c:v>
                </c:pt>
                <c:pt idx="1921">
                  <c:v>41568</c:v>
                </c:pt>
                <c:pt idx="1922">
                  <c:v>41569</c:v>
                </c:pt>
                <c:pt idx="1923">
                  <c:v>41570</c:v>
                </c:pt>
                <c:pt idx="1924">
                  <c:v>41571</c:v>
                </c:pt>
                <c:pt idx="1925">
                  <c:v>41572</c:v>
                </c:pt>
                <c:pt idx="1926">
                  <c:v>41575</c:v>
                </c:pt>
                <c:pt idx="1927">
                  <c:v>41576</c:v>
                </c:pt>
                <c:pt idx="1928">
                  <c:v>41577</c:v>
                </c:pt>
                <c:pt idx="1929">
                  <c:v>41578</c:v>
                </c:pt>
                <c:pt idx="1930">
                  <c:v>41579</c:v>
                </c:pt>
                <c:pt idx="1931">
                  <c:v>41582</c:v>
                </c:pt>
                <c:pt idx="1932">
                  <c:v>41583</c:v>
                </c:pt>
                <c:pt idx="1933">
                  <c:v>41584</c:v>
                </c:pt>
                <c:pt idx="1934">
                  <c:v>41585</c:v>
                </c:pt>
                <c:pt idx="1935">
                  <c:v>41586</c:v>
                </c:pt>
                <c:pt idx="1936">
                  <c:v>41589</c:v>
                </c:pt>
                <c:pt idx="1937">
                  <c:v>41590</c:v>
                </c:pt>
                <c:pt idx="1938">
                  <c:v>41591</c:v>
                </c:pt>
                <c:pt idx="1939">
                  <c:v>41592</c:v>
                </c:pt>
                <c:pt idx="1940">
                  <c:v>41593</c:v>
                </c:pt>
                <c:pt idx="1941">
                  <c:v>41596</c:v>
                </c:pt>
                <c:pt idx="1942">
                  <c:v>41597</c:v>
                </c:pt>
                <c:pt idx="1943">
                  <c:v>41598</c:v>
                </c:pt>
                <c:pt idx="1944">
                  <c:v>41599</c:v>
                </c:pt>
                <c:pt idx="1945">
                  <c:v>41600</c:v>
                </c:pt>
                <c:pt idx="1946">
                  <c:v>41603</c:v>
                </c:pt>
                <c:pt idx="1947">
                  <c:v>41604</c:v>
                </c:pt>
                <c:pt idx="1948">
                  <c:v>41605</c:v>
                </c:pt>
                <c:pt idx="1949">
                  <c:v>41606</c:v>
                </c:pt>
                <c:pt idx="1950">
                  <c:v>41607</c:v>
                </c:pt>
                <c:pt idx="1951">
                  <c:v>41610</c:v>
                </c:pt>
                <c:pt idx="1952">
                  <c:v>41611</c:v>
                </c:pt>
                <c:pt idx="1953">
                  <c:v>41612</c:v>
                </c:pt>
                <c:pt idx="1954">
                  <c:v>41613</c:v>
                </c:pt>
                <c:pt idx="1955">
                  <c:v>41614</c:v>
                </c:pt>
                <c:pt idx="1956">
                  <c:v>41617</c:v>
                </c:pt>
                <c:pt idx="1957">
                  <c:v>41618</c:v>
                </c:pt>
                <c:pt idx="1958">
                  <c:v>41619</c:v>
                </c:pt>
                <c:pt idx="1959">
                  <c:v>41620</c:v>
                </c:pt>
                <c:pt idx="1960">
                  <c:v>41621</c:v>
                </c:pt>
                <c:pt idx="1961">
                  <c:v>41624</c:v>
                </c:pt>
                <c:pt idx="1962">
                  <c:v>41625</c:v>
                </c:pt>
                <c:pt idx="1963">
                  <c:v>41626</c:v>
                </c:pt>
                <c:pt idx="1964">
                  <c:v>41627</c:v>
                </c:pt>
                <c:pt idx="1965">
                  <c:v>41628</c:v>
                </c:pt>
                <c:pt idx="1966">
                  <c:v>41631</c:v>
                </c:pt>
                <c:pt idx="1967">
                  <c:v>41632</c:v>
                </c:pt>
                <c:pt idx="1968">
                  <c:v>41633</c:v>
                </c:pt>
                <c:pt idx="1969">
                  <c:v>41634</c:v>
                </c:pt>
                <c:pt idx="1970">
                  <c:v>41635</c:v>
                </c:pt>
                <c:pt idx="1971">
                  <c:v>41638</c:v>
                </c:pt>
                <c:pt idx="1972">
                  <c:v>41639</c:v>
                </c:pt>
                <c:pt idx="1973">
                  <c:v>41640</c:v>
                </c:pt>
                <c:pt idx="1974">
                  <c:v>41641</c:v>
                </c:pt>
                <c:pt idx="1975">
                  <c:v>41642</c:v>
                </c:pt>
                <c:pt idx="1976">
                  <c:v>41645</c:v>
                </c:pt>
                <c:pt idx="1977">
                  <c:v>41646</c:v>
                </c:pt>
                <c:pt idx="1978">
                  <c:v>41647</c:v>
                </c:pt>
                <c:pt idx="1979">
                  <c:v>41648</c:v>
                </c:pt>
                <c:pt idx="1980">
                  <c:v>41649</c:v>
                </c:pt>
                <c:pt idx="1981">
                  <c:v>41652</c:v>
                </c:pt>
                <c:pt idx="1982">
                  <c:v>41653</c:v>
                </c:pt>
                <c:pt idx="1983">
                  <c:v>41654</c:v>
                </c:pt>
                <c:pt idx="1984">
                  <c:v>41655</c:v>
                </c:pt>
                <c:pt idx="1985">
                  <c:v>41656</c:v>
                </c:pt>
                <c:pt idx="1986">
                  <c:v>41659</c:v>
                </c:pt>
                <c:pt idx="1987">
                  <c:v>41660</c:v>
                </c:pt>
                <c:pt idx="1988">
                  <c:v>41661</c:v>
                </c:pt>
                <c:pt idx="1989">
                  <c:v>41662</c:v>
                </c:pt>
                <c:pt idx="1990">
                  <c:v>41663</c:v>
                </c:pt>
                <c:pt idx="1991">
                  <c:v>41666</c:v>
                </c:pt>
                <c:pt idx="1992">
                  <c:v>41667</c:v>
                </c:pt>
                <c:pt idx="1993">
                  <c:v>41668</c:v>
                </c:pt>
                <c:pt idx="1994">
                  <c:v>41669</c:v>
                </c:pt>
                <c:pt idx="1995">
                  <c:v>41670</c:v>
                </c:pt>
                <c:pt idx="1996">
                  <c:v>41673</c:v>
                </c:pt>
                <c:pt idx="1997">
                  <c:v>41674</c:v>
                </c:pt>
                <c:pt idx="1998">
                  <c:v>41675</c:v>
                </c:pt>
                <c:pt idx="1999">
                  <c:v>41676</c:v>
                </c:pt>
                <c:pt idx="2000">
                  <c:v>41677</c:v>
                </c:pt>
                <c:pt idx="2001">
                  <c:v>41680</c:v>
                </c:pt>
                <c:pt idx="2002">
                  <c:v>41681</c:v>
                </c:pt>
                <c:pt idx="2003">
                  <c:v>41682</c:v>
                </c:pt>
                <c:pt idx="2004">
                  <c:v>41683</c:v>
                </c:pt>
                <c:pt idx="2005">
                  <c:v>41684</c:v>
                </c:pt>
                <c:pt idx="2006">
                  <c:v>41687</c:v>
                </c:pt>
                <c:pt idx="2007">
                  <c:v>41688</c:v>
                </c:pt>
                <c:pt idx="2008">
                  <c:v>41689</c:v>
                </c:pt>
                <c:pt idx="2009">
                  <c:v>41690</c:v>
                </c:pt>
                <c:pt idx="2010">
                  <c:v>41691</c:v>
                </c:pt>
                <c:pt idx="2011">
                  <c:v>41694</c:v>
                </c:pt>
                <c:pt idx="2012">
                  <c:v>41695</c:v>
                </c:pt>
                <c:pt idx="2013">
                  <c:v>41696</c:v>
                </c:pt>
                <c:pt idx="2014">
                  <c:v>41697</c:v>
                </c:pt>
                <c:pt idx="2015">
                  <c:v>41698</c:v>
                </c:pt>
                <c:pt idx="2016">
                  <c:v>41701</c:v>
                </c:pt>
                <c:pt idx="2017">
                  <c:v>41702</c:v>
                </c:pt>
                <c:pt idx="2018">
                  <c:v>41703</c:v>
                </c:pt>
                <c:pt idx="2019">
                  <c:v>41704</c:v>
                </c:pt>
                <c:pt idx="2020">
                  <c:v>41705</c:v>
                </c:pt>
                <c:pt idx="2021">
                  <c:v>41708</c:v>
                </c:pt>
                <c:pt idx="2022">
                  <c:v>41709</c:v>
                </c:pt>
                <c:pt idx="2023">
                  <c:v>41710</c:v>
                </c:pt>
                <c:pt idx="2024">
                  <c:v>41711</c:v>
                </c:pt>
                <c:pt idx="2025">
                  <c:v>41712</c:v>
                </c:pt>
                <c:pt idx="2026">
                  <c:v>41715</c:v>
                </c:pt>
                <c:pt idx="2027">
                  <c:v>41716</c:v>
                </c:pt>
                <c:pt idx="2028">
                  <c:v>41717</c:v>
                </c:pt>
                <c:pt idx="2029">
                  <c:v>41718</c:v>
                </c:pt>
                <c:pt idx="2030">
                  <c:v>41719</c:v>
                </c:pt>
                <c:pt idx="2031">
                  <c:v>41722</c:v>
                </c:pt>
                <c:pt idx="2032">
                  <c:v>41723</c:v>
                </c:pt>
                <c:pt idx="2033">
                  <c:v>41724</c:v>
                </c:pt>
                <c:pt idx="2034">
                  <c:v>41725</c:v>
                </c:pt>
                <c:pt idx="2035">
                  <c:v>41726</c:v>
                </c:pt>
                <c:pt idx="2036">
                  <c:v>41729</c:v>
                </c:pt>
                <c:pt idx="2037">
                  <c:v>41730</c:v>
                </c:pt>
                <c:pt idx="2038">
                  <c:v>41731</c:v>
                </c:pt>
                <c:pt idx="2039">
                  <c:v>41732</c:v>
                </c:pt>
                <c:pt idx="2040">
                  <c:v>41733</c:v>
                </c:pt>
                <c:pt idx="2041">
                  <c:v>41736</c:v>
                </c:pt>
                <c:pt idx="2042">
                  <c:v>41737</c:v>
                </c:pt>
                <c:pt idx="2043">
                  <c:v>41738</c:v>
                </c:pt>
                <c:pt idx="2044">
                  <c:v>41739</c:v>
                </c:pt>
                <c:pt idx="2045">
                  <c:v>41740</c:v>
                </c:pt>
                <c:pt idx="2046">
                  <c:v>41743</c:v>
                </c:pt>
                <c:pt idx="2047">
                  <c:v>41744</c:v>
                </c:pt>
                <c:pt idx="2048">
                  <c:v>41745</c:v>
                </c:pt>
                <c:pt idx="2049">
                  <c:v>41746</c:v>
                </c:pt>
                <c:pt idx="2050">
                  <c:v>41747</c:v>
                </c:pt>
                <c:pt idx="2051">
                  <c:v>41750</c:v>
                </c:pt>
                <c:pt idx="2052">
                  <c:v>41751</c:v>
                </c:pt>
                <c:pt idx="2053">
                  <c:v>41752</c:v>
                </c:pt>
                <c:pt idx="2054">
                  <c:v>41753</c:v>
                </c:pt>
                <c:pt idx="2055">
                  <c:v>41754</c:v>
                </c:pt>
                <c:pt idx="2056">
                  <c:v>41757</c:v>
                </c:pt>
                <c:pt idx="2057">
                  <c:v>41758</c:v>
                </c:pt>
                <c:pt idx="2058">
                  <c:v>41759</c:v>
                </c:pt>
                <c:pt idx="2059">
                  <c:v>41760</c:v>
                </c:pt>
                <c:pt idx="2060">
                  <c:v>41761</c:v>
                </c:pt>
                <c:pt idx="2061">
                  <c:v>41764</c:v>
                </c:pt>
                <c:pt idx="2062">
                  <c:v>41765</c:v>
                </c:pt>
                <c:pt idx="2063">
                  <c:v>41766</c:v>
                </c:pt>
                <c:pt idx="2064">
                  <c:v>41767</c:v>
                </c:pt>
                <c:pt idx="2065">
                  <c:v>41768</c:v>
                </c:pt>
                <c:pt idx="2066">
                  <c:v>41771</c:v>
                </c:pt>
                <c:pt idx="2067">
                  <c:v>41772</c:v>
                </c:pt>
                <c:pt idx="2068">
                  <c:v>41773</c:v>
                </c:pt>
                <c:pt idx="2069">
                  <c:v>41774</c:v>
                </c:pt>
                <c:pt idx="2070">
                  <c:v>41775</c:v>
                </c:pt>
                <c:pt idx="2071">
                  <c:v>41778</c:v>
                </c:pt>
                <c:pt idx="2072">
                  <c:v>41779</c:v>
                </c:pt>
                <c:pt idx="2073">
                  <c:v>41780</c:v>
                </c:pt>
                <c:pt idx="2074">
                  <c:v>41781</c:v>
                </c:pt>
                <c:pt idx="2075">
                  <c:v>41782</c:v>
                </c:pt>
                <c:pt idx="2076">
                  <c:v>41785</c:v>
                </c:pt>
                <c:pt idx="2077">
                  <c:v>41786</c:v>
                </c:pt>
                <c:pt idx="2078">
                  <c:v>41787</c:v>
                </c:pt>
                <c:pt idx="2079">
                  <c:v>41788</c:v>
                </c:pt>
                <c:pt idx="2080">
                  <c:v>41789</c:v>
                </c:pt>
                <c:pt idx="2081">
                  <c:v>41792</c:v>
                </c:pt>
                <c:pt idx="2082">
                  <c:v>41793</c:v>
                </c:pt>
                <c:pt idx="2083">
                  <c:v>41794</c:v>
                </c:pt>
                <c:pt idx="2084">
                  <c:v>41795</c:v>
                </c:pt>
                <c:pt idx="2085">
                  <c:v>41796</c:v>
                </c:pt>
                <c:pt idx="2086">
                  <c:v>41799</c:v>
                </c:pt>
                <c:pt idx="2087">
                  <c:v>41800</c:v>
                </c:pt>
                <c:pt idx="2088">
                  <c:v>41801</c:v>
                </c:pt>
                <c:pt idx="2089">
                  <c:v>41802</c:v>
                </c:pt>
                <c:pt idx="2090">
                  <c:v>41803</c:v>
                </c:pt>
                <c:pt idx="2091">
                  <c:v>41806</c:v>
                </c:pt>
                <c:pt idx="2092">
                  <c:v>41807</c:v>
                </c:pt>
                <c:pt idx="2093">
                  <c:v>41808</c:v>
                </c:pt>
                <c:pt idx="2094">
                  <c:v>41809</c:v>
                </c:pt>
                <c:pt idx="2095">
                  <c:v>41810</c:v>
                </c:pt>
                <c:pt idx="2096">
                  <c:v>41813</c:v>
                </c:pt>
                <c:pt idx="2097">
                  <c:v>41814</c:v>
                </c:pt>
                <c:pt idx="2098">
                  <c:v>41815</c:v>
                </c:pt>
                <c:pt idx="2099">
                  <c:v>41816</c:v>
                </c:pt>
                <c:pt idx="2100">
                  <c:v>41817</c:v>
                </c:pt>
                <c:pt idx="2101">
                  <c:v>41820</c:v>
                </c:pt>
                <c:pt idx="2102">
                  <c:v>41821</c:v>
                </c:pt>
                <c:pt idx="2103">
                  <c:v>41822</c:v>
                </c:pt>
                <c:pt idx="2104">
                  <c:v>41823</c:v>
                </c:pt>
                <c:pt idx="2105">
                  <c:v>41824</c:v>
                </c:pt>
                <c:pt idx="2106">
                  <c:v>41827</c:v>
                </c:pt>
                <c:pt idx="2107">
                  <c:v>41828</c:v>
                </c:pt>
                <c:pt idx="2108">
                  <c:v>41829</c:v>
                </c:pt>
                <c:pt idx="2109">
                  <c:v>41830</c:v>
                </c:pt>
                <c:pt idx="2110">
                  <c:v>41831</c:v>
                </c:pt>
                <c:pt idx="2111">
                  <c:v>41834</c:v>
                </c:pt>
                <c:pt idx="2112">
                  <c:v>41835</c:v>
                </c:pt>
                <c:pt idx="2113">
                  <c:v>41836</c:v>
                </c:pt>
                <c:pt idx="2114">
                  <c:v>41837</c:v>
                </c:pt>
                <c:pt idx="2115">
                  <c:v>41838</c:v>
                </c:pt>
                <c:pt idx="2116">
                  <c:v>41841</c:v>
                </c:pt>
                <c:pt idx="2117">
                  <c:v>41842</c:v>
                </c:pt>
                <c:pt idx="2118">
                  <c:v>41843</c:v>
                </c:pt>
                <c:pt idx="2119">
                  <c:v>41844</c:v>
                </c:pt>
                <c:pt idx="2120">
                  <c:v>41845</c:v>
                </c:pt>
                <c:pt idx="2121">
                  <c:v>41848</c:v>
                </c:pt>
                <c:pt idx="2122">
                  <c:v>41849</c:v>
                </c:pt>
                <c:pt idx="2123">
                  <c:v>41850</c:v>
                </c:pt>
                <c:pt idx="2124">
                  <c:v>41851</c:v>
                </c:pt>
                <c:pt idx="2125">
                  <c:v>41852</c:v>
                </c:pt>
                <c:pt idx="2126">
                  <c:v>41855</c:v>
                </c:pt>
                <c:pt idx="2127">
                  <c:v>41856</c:v>
                </c:pt>
                <c:pt idx="2128">
                  <c:v>41857</c:v>
                </c:pt>
                <c:pt idx="2129">
                  <c:v>41858</c:v>
                </c:pt>
                <c:pt idx="2130">
                  <c:v>41859</c:v>
                </c:pt>
                <c:pt idx="2131">
                  <c:v>41862</c:v>
                </c:pt>
                <c:pt idx="2132">
                  <c:v>41863</c:v>
                </c:pt>
                <c:pt idx="2133">
                  <c:v>41864</c:v>
                </c:pt>
                <c:pt idx="2134">
                  <c:v>41865</c:v>
                </c:pt>
                <c:pt idx="2135">
                  <c:v>41866</c:v>
                </c:pt>
                <c:pt idx="2136">
                  <c:v>41869</c:v>
                </c:pt>
                <c:pt idx="2137">
                  <c:v>41870</c:v>
                </c:pt>
                <c:pt idx="2138">
                  <c:v>41871</c:v>
                </c:pt>
                <c:pt idx="2139">
                  <c:v>41872</c:v>
                </c:pt>
                <c:pt idx="2140">
                  <c:v>41873</c:v>
                </c:pt>
                <c:pt idx="2141">
                  <c:v>41876</c:v>
                </c:pt>
                <c:pt idx="2142">
                  <c:v>41877</c:v>
                </c:pt>
                <c:pt idx="2143">
                  <c:v>41878</c:v>
                </c:pt>
                <c:pt idx="2144">
                  <c:v>41879</c:v>
                </c:pt>
                <c:pt idx="2145">
                  <c:v>41880</c:v>
                </c:pt>
                <c:pt idx="2146">
                  <c:v>41883</c:v>
                </c:pt>
                <c:pt idx="2147">
                  <c:v>41884</c:v>
                </c:pt>
                <c:pt idx="2148">
                  <c:v>41885</c:v>
                </c:pt>
                <c:pt idx="2149">
                  <c:v>41886</c:v>
                </c:pt>
                <c:pt idx="2150">
                  <c:v>41887</c:v>
                </c:pt>
                <c:pt idx="2151">
                  <c:v>41890</c:v>
                </c:pt>
                <c:pt idx="2152">
                  <c:v>41891</c:v>
                </c:pt>
                <c:pt idx="2153">
                  <c:v>41892</c:v>
                </c:pt>
                <c:pt idx="2154">
                  <c:v>41893</c:v>
                </c:pt>
                <c:pt idx="2155">
                  <c:v>41894</c:v>
                </c:pt>
                <c:pt idx="2156">
                  <c:v>41897</c:v>
                </c:pt>
                <c:pt idx="2157">
                  <c:v>41898</c:v>
                </c:pt>
                <c:pt idx="2158">
                  <c:v>41899</c:v>
                </c:pt>
                <c:pt idx="2159">
                  <c:v>41900</c:v>
                </c:pt>
                <c:pt idx="2160">
                  <c:v>41901</c:v>
                </c:pt>
                <c:pt idx="2161">
                  <c:v>41904</c:v>
                </c:pt>
                <c:pt idx="2162">
                  <c:v>41905</c:v>
                </c:pt>
                <c:pt idx="2163">
                  <c:v>41906</c:v>
                </c:pt>
                <c:pt idx="2164">
                  <c:v>41907</c:v>
                </c:pt>
                <c:pt idx="2165">
                  <c:v>41908</c:v>
                </c:pt>
                <c:pt idx="2166">
                  <c:v>41911</c:v>
                </c:pt>
                <c:pt idx="2167">
                  <c:v>41912</c:v>
                </c:pt>
                <c:pt idx="2168">
                  <c:v>41913</c:v>
                </c:pt>
                <c:pt idx="2169">
                  <c:v>41914</c:v>
                </c:pt>
                <c:pt idx="2170">
                  <c:v>41915</c:v>
                </c:pt>
                <c:pt idx="2171">
                  <c:v>41918</c:v>
                </c:pt>
                <c:pt idx="2172">
                  <c:v>41919</c:v>
                </c:pt>
                <c:pt idx="2173">
                  <c:v>41920</c:v>
                </c:pt>
                <c:pt idx="2174">
                  <c:v>41921</c:v>
                </c:pt>
                <c:pt idx="2175">
                  <c:v>41922</c:v>
                </c:pt>
                <c:pt idx="2176">
                  <c:v>41925</c:v>
                </c:pt>
                <c:pt idx="2177">
                  <c:v>41926</c:v>
                </c:pt>
                <c:pt idx="2178">
                  <c:v>41927</c:v>
                </c:pt>
                <c:pt idx="2179">
                  <c:v>41928</c:v>
                </c:pt>
                <c:pt idx="2180">
                  <c:v>41929</c:v>
                </c:pt>
                <c:pt idx="2181">
                  <c:v>41932</c:v>
                </c:pt>
                <c:pt idx="2182">
                  <c:v>41933</c:v>
                </c:pt>
                <c:pt idx="2183">
                  <c:v>41934</c:v>
                </c:pt>
                <c:pt idx="2184">
                  <c:v>41935</c:v>
                </c:pt>
                <c:pt idx="2185">
                  <c:v>41936</c:v>
                </c:pt>
                <c:pt idx="2186">
                  <c:v>41939</c:v>
                </c:pt>
                <c:pt idx="2187">
                  <c:v>41940</c:v>
                </c:pt>
                <c:pt idx="2188">
                  <c:v>41941</c:v>
                </c:pt>
                <c:pt idx="2189">
                  <c:v>41942</c:v>
                </c:pt>
                <c:pt idx="2190">
                  <c:v>41943</c:v>
                </c:pt>
                <c:pt idx="2191">
                  <c:v>41946</c:v>
                </c:pt>
                <c:pt idx="2192">
                  <c:v>41947</c:v>
                </c:pt>
                <c:pt idx="2193">
                  <c:v>41948</c:v>
                </c:pt>
                <c:pt idx="2194">
                  <c:v>41949</c:v>
                </c:pt>
                <c:pt idx="2195">
                  <c:v>41950</c:v>
                </c:pt>
                <c:pt idx="2196">
                  <c:v>41953</c:v>
                </c:pt>
                <c:pt idx="2197">
                  <c:v>41954</c:v>
                </c:pt>
                <c:pt idx="2198">
                  <c:v>41955</c:v>
                </c:pt>
                <c:pt idx="2199">
                  <c:v>41956</c:v>
                </c:pt>
                <c:pt idx="2200">
                  <c:v>41957</c:v>
                </c:pt>
                <c:pt idx="2201">
                  <c:v>41960</c:v>
                </c:pt>
                <c:pt idx="2202">
                  <c:v>41961</c:v>
                </c:pt>
                <c:pt idx="2203">
                  <c:v>41962</c:v>
                </c:pt>
                <c:pt idx="2204">
                  <c:v>41963</c:v>
                </c:pt>
                <c:pt idx="2205">
                  <c:v>41964</c:v>
                </c:pt>
                <c:pt idx="2206">
                  <c:v>41967</c:v>
                </c:pt>
                <c:pt idx="2207">
                  <c:v>41968</c:v>
                </c:pt>
                <c:pt idx="2208">
                  <c:v>41969</c:v>
                </c:pt>
                <c:pt idx="2209">
                  <c:v>41970</c:v>
                </c:pt>
                <c:pt idx="2210">
                  <c:v>41971</c:v>
                </c:pt>
                <c:pt idx="2211">
                  <c:v>41974</c:v>
                </c:pt>
                <c:pt idx="2212">
                  <c:v>41975</c:v>
                </c:pt>
                <c:pt idx="2213">
                  <c:v>41976</c:v>
                </c:pt>
                <c:pt idx="2214">
                  <c:v>41977</c:v>
                </c:pt>
                <c:pt idx="2215">
                  <c:v>41978</c:v>
                </c:pt>
                <c:pt idx="2216">
                  <c:v>41981</c:v>
                </c:pt>
                <c:pt idx="2217">
                  <c:v>41982</c:v>
                </c:pt>
                <c:pt idx="2218">
                  <c:v>41983</c:v>
                </c:pt>
                <c:pt idx="2219">
                  <c:v>41984</c:v>
                </c:pt>
                <c:pt idx="2220">
                  <c:v>41985</c:v>
                </c:pt>
                <c:pt idx="2221">
                  <c:v>41988</c:v>
                </c:pt>
                <c:pt idx="2222">
                  <c:v>41989</c:v>
                </c:pt>
                <c:pt idx="2223">
                  <c:v>41990</c:v>
                </c:pt>
                <c:pt idx="2224">
                  <c:v>41991</c:v>
                </c:pt>
                <c:pt idx="2225">
                  <c:v>41992</c:v>
                </c:pt>
                <c:pt idx="2226">
                  <c:v>41995</c:v>
                </c:pt>
                <c:pt idx="2227">
                  <c:v>41996</c:v>
                </c:pt>
                <c:pt idx="2228">
                  <c:v>41997</c:v>
                </c:pt>
                <c:pt idx="2229">
                  <c:v>41998</c:v>
                </c:pt>
                <c:pt idx="2230">
                  <c:v>41999</c:v>
                </c:pt>
                <c:pt idx="2231">
                  <c:v>42002</c:v>
                </c:pt>
                <c:pt idx="2232">
                  <c:v>42003</c:v>
                </c:pt>
                <c:pt idx="2233">
                  <c:v>42004</c:v>
                </c:pt>
                <c:pt idx="2234">
                  <c:v>42005</c:v>
                </c:pt>
                <c:pt idx="2235">
                  <c:v>42006</c:v>
                </c:pt>
                <c:pt idx="2236">
                  <c:v>42009</c:v>
                </c:pt>
                <c:pt idx="2237">
                  <c:v>42010</c:v>
                </c:pt>
                <c:pt idx="2238">
                  <c:v>42011</c:v>
                </c:pt>
                <c:pt idx="2239">
                  <c:v>42012</c:v>
                </c:pt>
                <c:pt idx="2240">
                  <c:v>42013</c:v>
                </c:pt>
                <c:pt idx="2241">
                  <c:v>42016</c:v>
                </c:pt>
                <c:pt idx="2242">
                  <c:v>42017</c:v>
                </c:pt>
                <c:pt idx="2243">
                  <c:v>42018</c:v>
                </c:pt>
                <c:pt idx="2244">
                  <c:v>42019</c:v>
                </c:pt>
                <c:pt idx="2245">
                  <c:v>42020</c:v>
                </c:pt>
                <c:pt idx="2246">
                  <c:v>42023</c:v>
                </c:pt>
                <c:pt idx="2247">
                  <c:v>42024</c:v>
                </c:pt>
                <c:pt idx="2248">
                  <c:v>42025</c:v>
                </c:pt>
                <c:pt idx="2249">
                  <c:v>42026</c:v>
                </c:pt>
                <c:pt idx="2250">
                  <c:v>42027</c:v>
                </c:pt>
                <c:pt idx="2251">
                  <c:v>42030</c:v>
                </c:pt>
                <c:pt idx="2252">
                  <c:v>42031</c:v>
                </c:pt>
                <c:pt idx="2253">
                  <c:v>42032</c:v>
                </c:pt>
                <c:pt idx="2254">
                  <c:v>42033</c:v>
                </c:pt>
                <c:pt idx="2255">
                  <c:v>42034</c:v>
                </c:pt>
                <c:pt idx="2256">
                  <c:v>42037</c:v>
                </c:pt>
                <c:pt idx="2257">
                  <c:v>42038</c:v>
                </c:pt>
                <c:pt idx="2258">
                  <c:v>42039</c:v>
                </c:pt>
                <c:pt idx="2259">
                  <c:v>42040</c:v>
                </c:pt>
                <c:pt idx="2260">
                  <c:v>42041</c:v>
                </c:pt>
                <c:pt idx="2261">
                  <c:v>42044</c:v>
                </c:pt>
                <c:pt idx="2262">
                  <c:v>42045</c:v>
                </c:pt>
                <c:pt idx="2263">
                  <c:v>42046</c:v>
                </c:pt>
                <c:pt idx="2264">
                  <c:v>42047</c:v>
                </c:pt>
                <c:pt idx="2265">
                  <c:v>42048</c:v>
                </c:pt>
                <c:pt idx="2266">
                  <c:v>42051</c:v>
                </c:pt>
                <c:pt idx="2267">
                  <c:v>42052</c:v>
                </c:pt>
                <c:pt idx="2268">
                  <c:v>42053</c:v>
                </c:pt>
                <c:pt idx="2269">
                  <c:v>42054</c:v>
                </c:pt>
                <c:pt idx="2270">
                  <c:v>42055</c:v>
                </c:pt>
                <c:pt idx="2271">
                  <c:v>42058</c:v>
                </c:pt>
                <c:pt idx="2272">
                  <c:v>42059</c:v>
                </c:pt>
                <c:pt idx="2273">
                  <c:v>42060</c:v>
                </c:pt>
                <c:pt idx="2274">
                  <c:v>42061</c:v>
                </c:pt>
                <c:pt idx="2275">
                  <c:v>42062</c:v>
                </c:pt>
                <c:pt idx="2276">
                  <c:v>42065</c:v>
                </c:pt>
                <c:pt idx="2277">
                  <c:v>42066</c:v>
                </c:pt>
                <c:pt idx="2278">
                  <c:v>42067</c:v>
                </c:pt>
                <c:pt idx="2279">
                  <c:v>42068</c:v>
                </c:pt>
                <c:pt idx="2280">
                  <c:v>42069</c:v>
                </c:pt>
                <c:pt idx="2281">
                  <c:v>42072</c:v>
                </c:pt>
                <c:pt idx="2282">
                  <c:v>42073</c:v>
                </c:pt>
                <c:pt idx="2283">
                  <c:v>42074</c:v>
                </c:pt>
                <c:pt idx="2284">
                  <c:v>42075</c:v>
                </c:pt>
                <c:pt idx="2285">
                  <c:v>42076</c:v>
                </c:pt>
                <c:pt idx="2286">
                  <c:v>42079</c:v>
                </c:pt>
                <c:pt idx="2287">
                  <c:v>42080</c:v>
                </c:pt>
                <c:pt idx="2288">
                  <c:v>42081</c:v>
                </c:pt>
                <c:pt idx="2289">
                  <c:v>42082</c:v>
                </c:pt>
                <c:pt idx="2290">
                  <c:v>42083</c:v>
                </c:pt>
                <c:pt idx="2291">
                  <c:v>42086</c:v>
                </c:pt>
                <c:pt idx="2292">
                  <c:v>42087</c:v>
                </c:pt>
                <c:pt idx="2293">
                  <c:v>42088</c:v>
                </c:pt>
                <c:pt idx="2294">
                  <c:v>42089</c:v>
                </c:pt>
                <c:pt idx="2295">
                  <c:v>42090</c:v>
                </c:pt>
                <c:pt idx="2296">
                  <c:v>42093</c:v>
                </c:pt>
                <c:pt idx="2297">
                  <c:v>42094</c:v>
                </c:pt>
                <c:pt idx="2298">
                  <c:v>42095</c:v>
                </c:pt>
                <c:pt idx="2299">
                  <c:v>42096</c:v>
                </c:pt>
                <c:pt idx="2300">
                  <c:v>42097</c:v>
                </c:pt>
                <c:pt idx="2301">
                  <c:v>42100</c:v>
                </c:pt>
                <c:pt idx="2302">
                  <c:v>42101</c:v>
                </c:pt>
                <c:pt idx="2303">
                  <c:v>42102</c:v>
                </c:pt>
                <c:pt idx="2304">
                  <c:v>42103</c:v>
                </c:pt>
                <c:pt idx="2305">
                  <c:v>42104</c:v>
                </c:pt>
                <c:pt idx="2306">
                  <c:v>42107</c:v>
                </c:pt>
                <c:pt idx="2307">
                  <c:v>42108</c:v>
                </c:pt>
                <c:pt idx="2308">
                  <c:v>42109</c:v>
                </c:pt>
                <c:pt idx="2309">
                  <c:v>42110</c:v>
                </c:pt>
                <c:pt idx="2310">
                  <c:v>42111</c:v>
                </c:pt>
                <c:pt idx="2311">
                  <c:v>42114</c:v>
                </c:pt>
                <c:pt idx="2312">
                  <c:v>42115</c:v>
                </c:pt>
                <c:pt idx="2313">
                  <c:v>42116</c:v>
                </c:pt>
                <c:pt idx="2314">
                  <c:v>42117</c:v>
                </c:pt>
                <c:pt idx="2315">
                  <c:v>42118</c:v>
                </c:pt>
                <c:pt idx="2316">
                  <c:v>42121</c:v>
                </c:pt>
                <c:pt idx="2317">
                  <c:v>42122</c:v>
                </c:pt>
                <c:pt idx="2318">
                  <c:v>42123</c:v>
                </c:pt>
                <c:pt idx="2319">
                  <c:v>42124</c:v>
                </c:pt>
                <c:pt idx="2320">
                  <c:v>42125</c:v>
                </c:pt>
                <c:pt idx="2321">
                  <c:v>42128</c:v>
                </c:pt>
                <c:pt idx="2322">
                  <c:v>42129</c:v>
                </c:pt>
                <c:pt idx="2323">
                  <c:v>42130</c:v>
                </c:pt>
                <c:pt idx="2324">
                  <c:v>42131</c:v>
                </c:pt>
                <c:pt idx="2325">
                  <c:v>42132</c:v>
                </c:pt>
                <c:pt idx="2326">
                  <c:v>42135</c:v>
                </c:pt>
                <c:pt idx="2327">
                  <c:v>42136</c:v>
                </c:pt>
                <c:pt idx="2328">
                  <c:v>42137</c:v>
                </c:pt>
                <c:pt idx="2329">
                  <c:v>42138</c:v>
                </c:pt>
                <c:pt idx="2330">
                  <c:v>42139</c:v>
                </c:pt>
                <c:pt idx="2331">
                  <c:v>42142</c:v>
                </c:pt>
                <c:pt idx="2332">
                  <c:v>42143</c:v>
                </c:pt>
                <c:pt idx="2333">
                  <c:v>42144</c:v>
                </c:pt>
                <c:pt idx="2334">
                  <c:v>42145</c:v>
                </c:pt>
                <c:pt idx="2335">
                  <c:v>42146</c:v>
                </c:pt>
                <c:pt idx="2336">
                  <c:v>42149</c:v>
                </c:pt>
                <c:pt idx="2337">
                  <c:v>42150</c:v>
                </c:pt>
                <c:pt idx="2338">
                  <c:v>42151</c:v>
                </c:pt>
                <c:pt idx="2339">
                  <c:v>42152</c:v>
                </c:pt>
                <c:pt idx="2340">
                  <c:v>42153</c:v>
                </c:pt>
                <c:pt idx="2341">
                  <c:v>42156</c:v>
                </c:pt>
                <c:pt idx="2342">
                  <c:v>42157</c:v>
                </c:pt>
                <c:pt idx="2343">
                  <c:v>42158</c:v>
                </c:pt>
                <c:pt idx="2344">
                  <c:v>42159</c:v>
                </c:pt>
                <c:pt idx="2345">
                  <c:v>42160</c:v>
                </c:pt>
                <c:pt idx="2346">
                  <c:v>42163</c:v>
                </c:pt>
                <c:pt idx="2347">
                  <c:v>42164</c:v>
                </c:pt>
                <c:pt idx="2348">
                  <c:v>42165</c:v>
                </c:pt>
                <c:pt idx="2349">
                  <c:v>42166</c:v>
                </c:pt>
                <c:pt idx="2350">
                  <c:v>42167</c:v>
                </c:pt>
                <c:pt idx="2351">
                  <c:v>42170</c:v>
                </c:pt>
                <c:pt idx="2352">
                  <c:v>42171</c:v>
                </c:pt>
                <c:pt idx="2353">
                  <c:v>42172</c:v>
                </c:pt>
                <c:pt idx="2354">
                  <c:v>42173</c:v>
                </c:pt>
                <c:pt idx="2355">
                  <c:v>42174</c:v>
                </c:pt>
                <c:pt idx="2356">
                  <c:v>42177</c:v>
                </c:pt>
                <c:pt idx="2357">
                  <c:v>42178</c:v>
                </c:pt>
                <c:pt idx="2358">
                  <c:v>42179</c:v>
                </c:pt>
                <c:pt idx="2359">
                  <c:v>42180</c:v>
                </c:pt>
                <c:pt idx="2360">
                  <c:v>42181</c:v>
                </c:pt>
                <c:pt idx="2361">
                  <c:v>42184</c:v>
                </c:pt>
                <c:pt idx="2362">
                  <c:v>42185</c:v>
                </c:pt>
                <c:pt idx="2363">
                  <c:v>42186</c:v>
                </c:pt>
                <c:pt idx="2364">
                  <c:v>42187</c:v>
                </c:pt>
                <c:pt idx="2365">
                  <c:v>42188</c:v>
                </c:pt>
                <c:pt idx="2366">
                  <c:v>42191</c:v>
                </c:pt>
                <c:pt idx="2367">
                  <c:v>42192</c:v>
                </c:pt>
                <c:pt idx="2368">
                  <c:v>42193</c:v>
                </c:pt>
                <c:pt idx="2369">
                  <c:v>42194</c:v>
                </c:pt>
                <c:pt idx="2370">
                  <c:v>42195</c:v>
                </c:pt>
                <c:pt idx="2371">
                  <c:v>42198</c:v>
                </c:pt>
                <c:pt idx="2372">
                  <c:v>42199</c:v>
                </c:pt>
                <c:pt idx="2373">
                  <c:v>42200</c:v>
                </c:pt>
                <c:pt idx="2374">
                  <c:v>42201</c:v>
                </c:pt>
                <c:pt idx="2375">
                  <c:v>42202</c:v>
                </c:pt>
                <c:pt idx="2376">
                  <c:v>42205</c:v>
                </c:pt>
                <c:pt idx="2377">
                  <c:v>42206</c:v>
                </c:pt>
                <c:pt idx="2378">
                  <c:v>42207</c:v>
                </c:pt>
                <c:pt idx="2379">
                  <c:v>42208</c:v>
                </c:pt>
                <c:pt idx="2380">
                  <c:v>42209</c:v>
                </c:pt>
                <c:pt idx="2381">
                  <c:v>42212</c:v>
                </c:pt>
                <c:pt idx="2382">
                  <c:v>42213</c:v>
                </c:pt>
                <c:pt idx="2383">
                  <c:v>42214</c:v>
                </c:pt>
                <c:pt idx="2384">
                  <c:v>42215</c:v>
                </c:pt>
                <c:pt idx="2385">
                  <c:v>42216</c:v>
                </c:pt>
                <c:pt idx="2386">
                  <c:v>42219</c:v>
                </c:pt>
                <c:pt idx="2387">
                  <c:v>42220</c:v>
                </c:pt>
                <c:pt idx="2388">
                  <c:v>42221</c:v>
                </c:pt>
                <c:pt idx="2389">
                  <c:v>42222</c:v>
                </c:pt>
                <c:pt idx="2390">
                  <c:v>42223</c:v>
                </c:pt>
                <c:pt idx="2391">
                  <c:v>42226</c:v>
                </c:pt>
                <c:pt idx="2392">
                  <c:v>42227</c:v>
                </c:pt>
                <c:pt idx="2393">
                  <c:v>42228</c:v>
                </c:pt>
                <c:pt idx="2394">
                  <c:v>42229</c:v>
                </c:pt>
                <c:pt idx="2395">
                  <c:v>42230</c:v>
                </c:pt>
                <c:pt idx="2396">
                  <c:v>42233</c:v>
                </c:pt>
                <c:pt idx="2397">
                  <c:v>42234</c:v>
                </c:pt>
                <c:pt idx="2398">
                  <c:v>42235</c:v>
                </c:pt>
                <c:pt idx="2399">
                  <c:v>42236</c:v>
                </c:pt>
                <c:pt idx="2400">
                  <c:v>42237</c:v>
                </c:pt>
                <c:pt idx="2401">
                  <c:v>42240</c:v>
                </c:pt>
                <c:pt idx="2402">
                  <c:v>42241</c:v>
                </c:pt>
                <c:pt idx="2403">
                  <c:v>42242</c:v>
                </c:pt>
                <c:pt idx="2404">
                  <c:v>42243</c:v>
                </c:pt>
                <c:pt idx="2405">
                  <c:v>42244</c:v>
                </c:pt>
                <c:pt idx="2406">
                  <c:v>42247</c:v>
                </c:pt>
                <c:pt idx="2407">
                  <c:v>42248</c:v>
                </c:pt>
                <c:pt idx="2408">
                  <c:v>42249</c:v>
                </c:pt>
                <c:pt idx="2409">
                  <c:v>42250</c:v>
                </c:pt>
                <c:pt idx="2410">
                  <c:v>42251</c:v>
                </c:pt>
                <c:pt idx="2411">
                  <c:v>42254</c:v>
                </c:pt>
                <c:pt idx="2412">
                  <c:v>42255</c:v>
                </c:pt>
                <c:pt idx="2413">
                  <c:v>42256</c:v>
                </c:pt>
                <c:pt idx="2414">
                  <c:v>42257</c:v>
                </c:pt>
                <c:pt idx="2415">
                  <c:v>42258</c:v>
                </c:pt>
                <c:pt idx="2416">
                  <c:v>42261</c:v>
                </c:pt>
                <c:pt idx="2417">
                  <c:v>42262</c:v>
                </c:pt>
                <c:pt idx="2418">
                  <c:v>42263</c:v>
                </c:pt>
                <c:pt idx="2419">
                  <c:v>42264</c:v>
                </c:pt>
                <c:pt idx="2420">
                  <c:v>42265</c:v>
                </c:pt>
                <c:pt idx="2421">
                  <c:v>42268</c:v>
                </c:pt>
                <c:pt idx="2422">
                  <c:v>42269</c:v>
                </c:pt>
                <c:pt idx="2423">
                  <c:v>42270</c:v>
                </c:pt>
                <c:pt idx="2424">
                  <c:v>42271</c:v>
                </c:pt>
                <c:pt idx="2425">
                  <c:v>42272</c:v>
                </c:pt>
                <c:pt idx="2426">
                  <c:v>42275</c:v>
                </c:pt>
                <c:pt idx="2427">
                  <c:v>42276</c:v>
                </c:pt>
                <c:pt idx="2428">
                  <c:v>42277</c:v>
                </c:pt>
                <c:pt idx="2429">
                  <c:v>42278</c:v>
                </c:pt>
                <c:pt idx="2430">
                  <c:v>42279</c:v>
                </c:pt>
                <c:pt idx="2431">
                  <c:v>42282</c:v>
                </c:pt>
                <c:pt idx="2432">
                  <c:v>42283</c:v>
                </c:pt>
                <c:pt idx="2433">
                  <c:v>42284</c:v>
                </c:pt>
                <c:pt idx="2434">
                  <c:v>42285</c:v>
                </c:pt>
                <c:pt idx="2435">
                  <c:v>42286</c:v>
                </c:pt>
                <c:pt idx="2436">
                  <c:v>42289</c:v>
                </c:pt>
                <c:pt idx="2437">
                  <c:v>42290</c:v>
                </c:pt>
                <c:pt idx="2438">
                  <c:v>42291</c:v>
                </c:pt>
                <c:pt idx="2439">
                  <c:v>42292</c:v>
                </c:pt>
                <c:pt idx="2440">
                  <c:v>42293</c:v>
                </c:pt>
                <c:pt idx="2441">
                  <c:v>42296</c:v>
                </c:pt>
                <c:pt idx="2442">
                  <c:v>42297</c:v>
                </c:pt>
                <c:pt idx="2443">
                  <c:v>42298</c:v>
                </c:pt>
                <c:pt idx="2444">
                  <c:v>42299</c:v>
                </c:pt>
                <c:pt idx="2445">
                  <c:v>42300</c:v>
                </c:pt>
                <c:pt idx="2446">
                  <c:v>42303</c:v>
                </c:pt>
                <c:pt idx="2447">
                  <c:v>42304</c:v>
                </c:pt>
                <c:pt idx="2448">
                  <c:v>42305</c:v>
                </c:pt>
                <c:pt idx="2449">
                  <c:v>42306</c:v>
                </c:pt>
                <c:pt idx="2450">
                  <c:v>42307</c:v>
                </c:pt>
                <c:pt idx="2451">
                  <c:v>42310</c:v>
                </c:pt>
                <c:pt idx="2452">
                  <c:v>42311</c:v>
                </c:pt>
                <c:pt idx="2453">
                  <c:v>42312</c:v>
                </c:pt>
                <c:pt idx="2454">
                  <c:v>42313</c:v>
                </c:pt>
                <c:pt idx="2455">
                  <c:v>42314</c:v>
                </c:pt>
                <c:pt idx="2456">
                  <c:v>42317</c:v>
                </c:pt>
                <c:pt idx="2457">
                  <c:v>42318</c:v>
                </c:pt>
                <c:pt idx="2458">
                  <c:v>42319</c:v>
                </c:pt>
                <c:pt idx="2459">
                  <c:v>42320</c:v>
                </c:pt>
                <c:pt idx="2460">
                  <c:v>42321</c:v>
                </c:pt>
                <c:pt idx="2461">
                  <c:v>42324</c:v>
                </c:pt>
                <c:pt idx="2462">
                  <c:v>42325</c:v>
                </c:pt>
                <c:pt idx="2463">
                  <c:v>42326</c:v>
                </c:pt>
                <c:pt idx="2464">
                  <c:v>42327</c:v>
                </c:pt>
                <c:pt idx="2465">
                  <c:v>42328</c:v>
                </c:pt>
                <c:pt idx="2466">
                  <c:v>42331</c:v>
                </c:pt>
                <c:pt idx="2467">
                  <c:v>42332</c:v>
                </c:pt>
                <c:pt idx="2468">
                  <c:v>42333</c:v>
                </c:pt>
                <c:pt idx="2469">
                  <c:v>42334</c:v>
                </c:pt>
                <c:pt idx="2470">
                  <c:v>42335</c:v>
                </c:pt>
                <c:pt idx="2471">
                  <c:v>42338</c:v>
                </c:pt>
                <c:pt idx="2472">
                  <c:v>42339</c:v>
                </c:pt>
                <c:pt idx="2473">
                  <c:v>42340</c:v>
                </c:pt>
                <c:pt idx="2474">
                  <c:v>42341</c:v>
                </c:pt>
                <c:pt idx="2475">
                  <c:v>42342</c:v>
                </c:pt>
                <c:pt idx="2476">
                  <c:v>42345</c:v>
                </c:pt>
                <c:pt idx="2477">
                  <c:v>42346</c:v>
                </c:pt>
                <c:pt idx="2478">
                  <c:v>42347</c:v>
                </c:pt>
                <c:pt idx="2479">
                  <c:v>42348</c:v>
                </c:pt>
                <c:pt idx="2480">
                  <c:v>42349</c:v>
                </c:pt>
                <c:pt idx="2481">
                  <c:v>42352</c:v>
                </c:pt>
                <c:pt idx="2482">
                  <c:v>42353</c:v>
                </c:pt>
                <c:pt idx="2483">
                  <c:v>42354</c:v>
                </c:pt>
                <c:pt idx="2484">
                  <c:v>42355</c:v>
                </c:pt>
                <c:pt idx="2485">
                  <c:v>42356</c:v>
                </c:pt>
                <c:pt idx="2486">
                  <c:v>42359</c:v>
                </c:pt>
                <c:pt idx="2487">
                  <c:v>42360</c:v>
                </c:pt>
                <c:pt idx="2488">
                  <c:v>42361</c:v>
                </c:pt>
                <c:pt idx="2489">
                  <c:v>42362</c:v>
                </c:pt>
                <c:pt idx="2490">
                  <c:v>42363</c:v>
                </c:pt>
                <c:pt idx="2491">
                  <c:v>42366</c:v>
                </c:pt>
                <c:pt idx="2492">
                  <c:v>42367</c:v>
                </c:pt>
                <c:pt idx="2493">
                  <c:v>42368</c:v>
                </c:pt>
                <c:pt idx="2494">
                  <c:v>42369</c:v>
                </c:pt>
                <c:pt idx="2495">
                  <c:v>42370</c:v>
                </c:pt>
                <c:pt idx="2496">
                  <c:v>42373</c:v>
                </c:pt>
                <c:pt idx="2497">
                  <c:v>42374</c:v>
                </c:pt>
                <c:pt idx="2498">
                  <c:v>42375</c:v>
                </c:pt>
                <c:pt idx="2499">
                  <c:v>42376</c:v>
                </c:pt>
                <c:pt idx="2500">
                  <c:v>42377</c:v>
                </c:pt>
                <c:pt idx="2501">
                  <c:v>42380</c:v>
                </c:pt>
                <c:pt idx="2502">
                  <c:v>42381</c:v>
                </c:pt>
                <c:pt idx="2503">
                  <c:v>42382</c:v>
                </c:pt>
                <c:pt idx="2504">
                  <c:v>42383</c:v>
                </c:pt>
                <c:pt idx="2505">
                  <c:v>42384</c:v>
                </c:pt>
                <c:pt idx="2506">
                  <c:v>42387</c:v>
                </c:pt>
                <c:pt idx="2507">
                  <c:v>42388</c:v>
                </c:pt>
                <c:pt idx="2508">
                  <c:v>42389</c:v>
                </c:pt>
                <c:pt idx="2509">
                  <c:v>42390</c:v>
                </c:pt>
                <c:pt idx="2510">
                  <c:v>42391</c:v>
                </c:pt>
                <c:pt idx="2511">
                  <c:v>42394</c:v>
                </c:pt>
                <c:pt idx="2512">
                  <c:v>42395</c:v>
                </c:pt>
                <c:pt idx="2513">
                  <c:v>42396</c:v>
                </c:pt>
                <c:pt idx="2514">
                  <c:v>42397</c:v>
                </c:pt>
                <c:pt idx="2515">
                  <c:v>42398</c:v>
                </c:pt>
                <c:pt idx="2516">
                  <c:v>42401</c:v>
                </c:pt>
                <c:pt idx="2517">
                  <c:v>42402</c:v>
                </c:pt>
                <c:pt idx="2518">
                  <c:v>42403</c:v>
                </c:pt>
                <c:pt idx="2519">
                  <c:v>42404</c:v>
                </c:pt>
                <c:pt idx="2520">
                  <c:v>42405</c:v>
                </c:pt>
                <c:pt idx="2521">
                  <c:v>42408</c:v>
                </c:pt>
                <c:pt idx="2522">
                  <c:v>42409</c:v>
                </c:pt>
                <c:pt idx="2523">
                  <c:v>42410</c:v>
                </c:pt>
                <c:pt idx="2524">
                  <c:v>42411</c:v>
                </c:pt>
                <c:pt idx="2525">
                  <c:v>42412</c:v>
                </c:pt>
                <c:pt idx="2526">
                  <c:v>42415</c:v>
                </c:pt>
                <c:pt idx="2527">
                  <c:v>42416</c:v>
                </c:pt>
                <c:pt idx="2528">
                  <c:v>42417</c:v>
                </c:pt>
                <c:pt idx="2529">
                  <c:v>42418</c:v>
                </c:pt>
                <c:pt idx="2530">
                  <c:v>42419</c:v>
                </c:pt>
                <c:pt idx="2531">
                  <c:v>42422</c:v>
                </c:pt>
                <c:pt idx="2532">
                  <c:v>42423</c:v>
                </c:pt>
                <c:pt idx="2533">
                  <c:v>42424</c:v>
                </c:pt>
                <c:pt idx="2534">
                  <c:v>42425</c:v>
                </c:pt>
                <c:pt idx="2535">
                  <c:v>42426</c:v>
                </c:pt>
                <c:pt idx="2536">
                  <c:v>42429</c:v>
                </c:pt>
                <c:pt idx="2537">
                  <c:v>42430</c:v>
                </c:pt>
                <c:pt idx="2538">
                  <c:v>42431</c:v>
                </c:pt>
                <c:pt idx="2539">
                  <c:v>42432</c:v>
                </c:pt>
                <c:pt idx="2540">
                  <c:v>42433</c:v>
                </c:pt>
                <c:pt idx="2541">
                  <c:v>42436</c:v>
                </c:pt>
                <c:pt idx="2542">
                  <c:v>42437</c:v>
                </c:pt>
                <c:pt idx="2543">
                  <c:v>42438</c:v>
                </c:pt>
                <c:pt idx="2544">
                  <c:v>42439</c:v>
                </c:pt>
                <c:pt idx="2545">
                  <c:v>42440</c:v>
                </c:pt>
                <c:pt idx="2546">
                  <c:v>42443</c:v>
                </c:pt>
                <c:pt idx="2547">
                  <c:v>42444</c:v>
                </c:pt>
                <c:pt idx="2548">
                  <c:v>42445</c:v>
                </c:pt>
                <c:pt idx="2549">
                  <c:v>42446</c:v>
                </c:pt>
                <c:pt idx="2550">
                  <c:v>42447</c:v>
                </c:pt>
                <c:pt idx="2551">
                  <c:v>42450</c:v>
                </c:pt>
                <c:pt idx="2552">
                  <c:v>42451</c:v>
                </c:pt>
                <c:pt idx="2553">
                  <c:v>42452</c:v>
                </c:pt>
                <c:pt idx="2554">
                  <c:v>42453</c:v>
                </c:pt>
                <c:pt idx="2555">
                  <c:v>42454</c:v>
                </c:pt>
                <c:pt idx="2556">
                  <c:v>42457</c:v>
                </c:pt>
                <c:pt idx="2557">
                  <c:v>42458</c:v>
                </c:pt>
                <c:pt idx="2558">
                  <c:v>42459</c:v>
                </c:pt>
                <c:pt idx="2559">
                  <c:v>42460</c:v>
                </c:pt>
                <c:pt idx="2560">
                  <c:v>42461</c:v>
                </c:pt>
                <c:pt idx="2561">
                  <c:v>42464</c:v>
                </c:pt>
                <c:pt idx="2562">
                  <c:v>42465</c:v>
                </c:pt>
                <c:pt idx="2563">
                  <c:v>42466</c:v>
                </c:pt>
                <c:pt idx="2564">
                  <c:v>42467</c:v>
                </c:pt>
                <c:pt idx="2565">
                  <c:v>42468</c:v>
                </c:pt>
                <c:pt idx="2566">
                  <c:v>42471</c:v>
                </c:pt>
                <c:pt idx="2567">
                  <c:v>42472</c:v>
                </c:pt>
                <c:pt idx="2568">
                  <c:v>42473</c:v>
                </c:pt>
                <c:pt idx="2569">
                  <c:v>42474</c:v>
                </c:pt>
                <c:pt idx="2570">
                  <c:v>42475</c:v>
                </c:pt>
                <c:pt idx="2571">
                  <c:v>42478</c:v>
                </c:pt>
                <c:pt idx="2572">
                  <c:v>42479</c:v>
                </c:pt>
                <c:pt idx="2573">
                  <c:v>42480</c:v>
                </c:pt>
                <c:pt idx="2574">
                  <c:v>42481</c:v>
                </c:pt>
                <c:pt idx="2575">
                  <c:v>42482</c:v>
                </c:pt>
                <c:pt idx="2576">
                  <c:v>42485</c:v>
                </c:pt>
                <c:pt idx="2577">
                  <c:v>42486</c:v>
                </c:pt>
                <c:pt idx="2578">
                  <c:v>42487</c:v>
                </c:pt>
                <c:pt idx="2579">
                  <c:v>42488</c:v>
                </c:pt>
                <c:pt idx="2580">
                  <c:v>42489</c:v>
                </c:pt>
                <c:pt idx="2581">
                  <c:v>42492</c:v>
                </c:pt>
                <c:pt idx="2582">
                  <c:v>42493</c:v>
                </c:pt>
                <c:pt idx="2583">
                  <c:v>42494</c:v>
                </c:pt>
                <c:pt idx="2584">
                  <c:v>42495</c:v>
                </c:pt>
                <c:pt idx="2585">
                  <c:v>42496</c:v>
                </c:pt>
                <c:pt idx="2586">
                  <c:v>42499</c:v>
                </c:pt>
                <c:pt idx="2587">
                  <c:v>42500</c:v>
                </c:pt>
                <c:pt idx="2588">
                  <c:v>42501</c:v>
                </c:pt>
                <c:pt idx="2589">
                  <c:v>42502</c:v>
                </c:pt>
                <c:pt idx="2590">
                  <c:v>42503</c:v>
                </c:pt>
                <c:pt idx="2591">
                  <c:v>42506</c:v>
                </c:pt>
                <c:pt idx="2592">
                  <c:v>42507</c:v>
                </c:pt>
                <c:pt idx="2593">
                  <c:v>42508</c:v>
                </c:pt>
                <c:pt idx="2594">
                  <c:v>42509</c:v>
                </c:pt>
                <c:pt idx="2595">
                  <c:v>42510</c:v>
                </c:pt>
                <c:pt idx="2596">
                  <c:v>42513</c:v>
                </c:pt>
                <c:pt idx="2597">
                  <c:v>42514</c:v>
                </c:pt>
                <c:pt idx="2598">
                  <c:v>42515</c:v>
                </c:pt>
                <c:pt idx="2599">
                  <c:v>42516</c:v>
                </c:pt>
                <c:pt idx="2600">
                  <c:v>42517</c:v>
                </c:pt>
                <c:pt idx="2601">
                  <c:v>42520</c:v>
                </c:pt>
                <c:pt idx="2602">
                  <c:v>42521</c:v>
                </c:pt>
                <c:pt idx="2603">
                  <c:v>42522</c:v>
                </c:pt>
                <c:pt idx="2604">
                  <c:v>42523</c:v>
                </c:pt>
                <c:pt idx="2605">
                  <c:v>42524</c:v>
                </c:pt>
                <c:pt idx="2606">
                  <c:v>42527</c:v>
                </c:pt>
                <c:pt idx="2607">
                  <c:v>42528</c:v>
                </c:pt>
                <c:pt idx="2608">
                  <c:v>42529</c:v>
                </c:pt>
                <c:pt idx="2609">
                  <c:v>42530</c:v>
                </c:pt>
                <c:pt idx="2610">
                  <c:v>42531</c:v>
                </c:pt>
              </c:numCache>
            </c:numRef>
          </c:cat>
          <c:val>
            <c:numRef>
              <c:f>Valutakurser!$D$2:$D$2612</c:f>
              <c:numCache>
                <c:formatCode>General</c:formatCode>
                <c:ptCount val="2611"/>
                <c:pt idx="0">
                  <c:v>11.3645</c:v>
                </c:pt>
                <c:pt idx="1">
                  <c:v>11.395799999999999</c:v>
                </c:pt>
                <c:pt idx="2">
                  <c:v>11.439</c:v>
                </c:pt>
                <c:pt idx="3">
                  <c:v>11.5001</c:v>
                </c:pt>
                <c:pt idx="4">
                  <c:v>11.4749</c:v>
                </c:pt>
                <c:pt idx="5">
                  <c:v>11.479699999999999</c:v>
                </c:pt>
                <c:pt idx="6">
                  <c:v>11.51</c:v>
                </c:pt>
                <c:pt idx="7">
                  <c:v>11.568300000000001</c:v>
                </c:pt>
                <c:pt idx="8">
                  <c:v>11.583600000000001</c:v>
                </c:pt>
                <c:pt idx="9">
                  <c:v>11.578200000000001</c:v>
                </c:pt>
                <c:pt idx="10">
                  <c:v>11.5021</c:v>
                </c:pt>
                <c:pt idx="11">
                  <c:v>11.483700000000001</c:v>
                </c:pt>
                <c:pt idx="12">
                  <c:v>11.484</c:v>
                </c:pt>
                <c:pt idx="13">
                  <c:v>11.462199999999999</c:v>
                </c:pt>
                <c:pt idx="14">
                  <c:v>11.425700000000001</c:v>
                </c:pt>
                <c:pt idx="15">
                  <c:v>11.507</c:v>
                </c:pt>
                <c:pt idx="16">
                  <c:v>11.473599999999999</c:v>
                </c:pt>
                <c:pt idx="17">
                  <c:v>11.5002</c:v>
                </c:pt>
                <c:pt idx="18">
                  <c:v>11.465999999999999</c:v>
                </c:pt>
                <c:pt idx="19">
                  <c:v>11.446400000000001</c:v>
                </c:pt>
                <c:pt idx="20">
                  <c:v>11.5008</c:v>
                </c:pt>
                <c:pt idx="21">
                  <c:v>11.5589</c:v>
                </c:pt>
                <c:pt idx="22">
                  <c:v>11.5421</c:v>
                </c:pt>
                <c:pt idx="23">
                  <c:v>11.486700000000001</c:v>
                </c:pt>
                <c:pt idx="24">
                  <c:v>11.513999999999999</c:v>
                </c:pt>
                <c:pt idx="25">
                  <c:v>11.4894</c:v>
                </c:pt>
                <c:pt idx="26">
                  <c:v>11.509</c:v>
                </c:pt>
                <c:pt idx="27">
                  <c:v>11.590400000000001</c:v>
                </c:pt>
                <c:pt idx="28">
                  <c:v>11.6622</c:v>
                </c:pt>
                <c:pt idx="29">
                  <c:v>11.625299999999999</c:v>
                </c:pt>
                <c:pt idx="30">
                  <c:v>11.6143</c:v>
                </c:pt>
                <c:pt idx="31">
                  <c:v>11.660500000000001</c:v>
                </c:pt>
                <c:pt idx="32">
                  <c:v>11.6235</c:v>
                </c:pt>
                <c:pt idx="33">
                  <c:v>11.618499999999999</c:v>
                </c:pt>
                <c:pt idx="34">
                  <c:v>11.5647</c:v>
                </c:pt>
                <c:pt idx="35">
                  <c:v>11.523999999999999</c:v>
                </c:pt>
                <c:pt idx="36">
                  <c:v>11.515700000000001</c:v>
                </c:pt>
                <c:pt idx="37">
                  <c:v>11.539</c:v>
                </c:pt>
                <c:pt idx="38">
                  <c:v>11.553599999999999</c:v>
                </c:pt>
                <c:pt idx="39">
                  <c:v>11.608000000000001</c:v>
                </c:pt>
                <c:pt idx="40">
                  <c:v>11.6928</c:v>
                </c:pt>
                <c:pt idx="41">
                  <c:v>11.719099999999999</c:v>
                </c:pt>
                <c:pt idx="42">
                  <c:v>11.7506</c:v>
                </c:pt>
                <c:pt idx="43">
                  <c:v>11.756600000000001</c:v>
                </c:pt>
                <c:pt idx="44">
                  <c:v>11.778499999999999</c:v>
                </c:pt>
                <c:pt idx="45">
                  <c:v>11.855399999999999</c:v>
                </c:pt>
                <c:pt idx="46">
                  <c:v>11.9011</c:v>
                </c:pt>
                <c:pt idx="47">
                  <c:v>11.8779</c:v>
                </c:pt>
                <c:pt idx="48">
                  <c:v>11.9048</c:v>
                </c:pt>
                <c:pt idx="49">
                  <c:v>11.882099999999999</c:v>
                </c:pt>
                <c:pt idx="50">
                  <c:v>11.824999999999999</c:v>
                </c:pt>
                <c:pt idx="51">
                  <c:v>11.801399999999999</c:v>
                </c:pt>
                <c:pt idx="52">
                  <c:v>11.8521</c:v>
                </c:pt>
                <c:pt idx="53">
                  <c:v>11.9191</c:v>
                </c:pt>
                <c:pt idx="54">
                  <c:v>11.9495</c:v>
                </c:pt>
                <c:pt idx="55">
                  <c:v>11.9169</c:v>
                </c:pt>
                <c:pt idx="56">
                  <c:v>11.9169</c:v>
                </c:pt>
                <c:pt idx="57">
                  <c:v>11.962999999999999</c:v>
                </c:pt>
                <c:pt idx="58">
                  <c:v>12.028</c:v>
                </c:pt>
                <c:pt idx="59">
                  <c:v>11.991400000000001</c:v>
                </c:pt>
                <c:pt idx="60">
                  <c:v>12.0669</c:v>
                </c:pt>
                <c:pt idx="61">
                  <c:v>12.058999999999999</c:v>
                </c:pt>
                <c:pt idx="62">
                  <c:v>12.020799999999999</c:v>
                </c:pt>
                <c:pt idx="63">
                  <c:v>11.9924</c:v>
                </c:pt>
                <c:pt idx="64">
                  <c:v>12.122199999999999</c:v>
                </c:pt>
                <c:pt idx="65">
                  <c:v>12.145200000000001</c:v>
                </c:pt>
                <c:pt idx="66">
                  <c:v>12.1943</c:v>
                </c:pt>
                <c:pt idx="67">
                  <c:v>12.2776</c:v>
                </c:pt>
                <c:pt idx="68">
                  <c:v>12.4002</c:v>
                </c:pt>
                <c:pt idx="69">
                  <c:v>12.321899999999999</c:v>
                </c:pt>
                <c:pt idx="70">
                  <c:v>12.293100000000001</c:v>
                </c:pt>
                <c:pt idx="71">
                  <c:v>12.272399999999999</c:v>
                </c:pt>
                <c:pt idx="72">
                  <c:v>12.255800000000001</c:v>
                </c:pt>
                <c:pt idx="73">
                  <c:v>12.323</c:v>
                </c:pt>
                <c:pt idx="74">
                  <c:v>12.406000000000001</c:v>
                </c:pt>
                <c:pt idx="75">
                  <c:v>12.4657</c:v>
                </c:pt>
                <c:pt idx="76">
                  <c:v>12.4781</c:v>
                </c:pt>
                <c:pt idx="77">
                  <c:v>12.4162</c:v>
                </c:pt>
                <c:pt idx="78">
                  <c:v>12.2697</c:v>
                </c:pt>
                <c:pt idx="79">
                  <c:v>12.1327</c:v>
                </c:pt>
                <c:pt idx="80">
                  <c:v>12.1769</c:v>
                </c:pt>
                <c:pt idx="81">
                  <c:v>12.3611</c:v>
                </c:pt>
                <c:pt idx="82">
                  <c:v>12.4267</c:v>
                </c:pt>
                <c:pt idx="83">
                  <c:v>12.475</c:v>
                </c:pt>
                <c:pt idx="84">
                  <c:v>12.4145</c:v>
                </c:pt>
                <c:pt idx="85">
                  <c:v>12.5206</c:v>
                </c:pt>
                <c:pt idx="86">
                  <c:v>12.4482</c:v>
                </c:pt>
                <c:pt idx="87">
                  <c:v>12.404400000000001</c:v>
                </c:pt>
                <c:pt idx="88">
                  <c:v>12.477600000000001</c:v>
                </c:pt>
                <c:pt idx="89">
                  <c:v>12.5343</c:v>
                </c:pt>
                <c:pt idx="90">
                  <c:v>12.510999999999999</c:v>
                </c:pt>
                <c:pt idx="91">
                  <c:v>12.5678</c:v>
                </c:pt>
                <c:pt idx="92">
                  <c:v>12.654299999999999</c:v>
                </c:pt>
                <c:pt idx="93">
                  <c:v>12.6569</c:v>
                </c:pt>
                <c:pt idx="94">
                  <c:v>12.5844</c:v>
                </c:pt>
                <c:pt idx="95">
                  <c:v>12.553100000000001</c:v>
                </c:pt>
                <c:pt idx="96">
                  <c:v>12.553800000000001</c:v>
                </c:pt>
                <c:pt idx="97">
                  <c:v>12.502000000000001</c:v>
                </c:pt>
                <c:pt idx="98">
                  <c:v>12.4087</c:v>
                </c:pt>
                <c:pt idx="99">
                  <c:v>12.3561</c:v>
                </c:pt>
                <c:pt idx="100">
                  <c:v>12.4161</c:v>
                </c:pt>
                <c:pt idx="101">
                  <c:v>12.4983</c:v>
                </c:pt>
                <c:pt idx="102">
                  <c:v>12.4765</c:v>
                </c:pt>
                <c:pt idx="103">
                  <c:v>12.345000000000001</c:v>
                </c:pt>
                <c:pt idx="104">
                  <c:v>12.326700000000001</c:v>
                </c:pt>
                <c:pt idx="105">
                  <c:v>12.341799999999999</c:v>
                </c:pt>
                <c:pt idx="106">
                  <c:v>12.335800000000001</c:v>
                </c:pt>
                <c:pt idx="107">
                  <c:v>12.299899999999999</c:v>
                </c:pt>
                <c:pt idx="108">
                  <c:v>12.3005</c:v>
                </c:pt>
                <c:pt idx="109">
                  <c:v>12.242599999999999</c:v>
                </c:pt>
                <c:pt idx="110">
                  <c:v>12.188499999999999</c:v>
                </c:pt>
                <c:pt idx="111">
                  <c:v>12.2043</c:v>
                </c:pt>
                <c:pt idx="112">
                  <c:v>12.16</c:v>
                </c:pt>
                <c:pt idx="113">
                  <c:v>12.1495</c:v>
                </c:pt>
                <c:pt idx="114">
                  <c:v>12.1249</c:v>
                </c:pt>
                <c:pt idx="115">
                  <c:v>12.2157</c:v>
                </c:pt>
                <c:pt idx="116">
                  <c:v>12.2399</c:v>
                </c:pt>
                <c:pt idx="117">
                  <c:v>12.251200000000001</c:v>
                </c:pt>
                <c:pt idx="118">
                  <c:v>12.219900000000001</c:v>
                </c:pt>
                <c:pt idx="119">
                  <c:v>12.213200000000001</c:v>
                </c:pt>
                <c:pt idx="120">
                  <c:v>12.1821</c:v>
                </c:pt>
                <c:pt idx="121">
                  <c:v>12.2159</c:v>
                </c:pt>
                <c:pt idx="122">
                  <c:v>12.2889</c:v>
                </c:pt>
                <c:pt idx="123">
                  <c:v>12.209199999999999</c:v>
                </c:pt>
                <c:pt idx="124">
                  <c:v>12.1159</c:v>
                </c:pt>
                <c:pt idx="125">
                  <c:v>12.149900000000001</c:v>
                </c:pt>
                <c:pt idx="126">
                  <c:v>12.122199999999999</c:v>
                </c:pt>
                <c:pt idx="127">
                  <c:v>12.0655</c:v>
                </c:pt>
                <c:pt idx="128">
                  <c:v>12.026</c:v>
                </c:pt>
                <c:pt idx="129">
                  <c:v>11.974500000000001</c:v>
                </c:pt>
                <c:pt idx="130">
                  <c:v>12.016400000000001</c:v>
                </c:pt>
                <c:pt idx="131">
                  <c:v>12.024699999999999</c:v>
                </c:pt>
                <c:pt idx="132">
                  <c:v>12.108499999999999</c:v>
                </c:pt>
                <c:pt idx="133">
                  <c:v>12.136699999999999</c:v>
                </c:pt>
                <c:pt idx="134">
                  <c:v>12.1587</c:v>
                </c:pt>
                <c:pt idx="135">
                  <c:v>12.165800000000001</c:v>
                </c:pt>
                <c:pt idx="136">
                  <c:v>12.137600000000001</c:v>
                </c:pt>
                <c:pt idx="137">
                  <c:v>12.152100000000001</c:v>
                </c:pt>
                <c:pt idx="138">
                  <c:v>12.1723</c:v>
                </c:pt>
                <c:pt idx="139">
                  <c:v>12.1714</c:v>
                </c:pt>
                <c:pt idx="140">
                  <c:v>12.21</c:v>
                </c:pt>
                <c:pt idx="141">
                  <c:v>12.21</c:v>
                </c:pt>
                <c:pt idx="142">
                  <c:v>12.21</c:v>
                </c:pt>
                <c:pt idx="143">
                  <c:v>12.2727</c:v>
                </c:pt>
                <c:pt idx="144">
                  <c:v>12.291700000000001</c:v>
                </c:pt>
                <c:pt idx="145">
                  <c:v>12.187099999999999</c:v>
                </c:pt>
                <c:pt idx="146">
                  <c:v>12.187099999999999</c:v>
                </c:pt>
                <c:pt idx="147">
                  <c:v>12.1891</c:v>
                </c:pt>
                <c:pt idx="148">
                  <c:v>12.210599999999999</c:v>
                </c:pt>
                <c:pt idx="149">
                  <c:v>12.3018</c:v>
                </c:pt>
                <c:pt idx="150">
                  <c:v>12.2807</c:v>
                </c:pt>
                <c:pt idx="151">
                  <c:v>12.3018</c:v>
                </c:pt>
                <c:pt idx="152">
                  <c:v>12.3254</c:v>
                </c:pt>
                <c:pt idx="153">
                  <c:v>12.461600000000001</c:v>
                </c:pt>
                <c:pt idx="154">
                  <c:v>12.5825</c:v>
                </c:pt>
                <c:pt idx="155">
                  <c:v>12.653</c:v>
                </c:pt>
                <c:pt idx="156">
                  <c:v>12.667999999999999</c:v>
                </c:pt>
                <c:pt idx="157">
                  <c:v>12.6183</c:v>
                </c:pt>
                <c:pt idx="158">
                  <c:v>12.694599999999999</c:v>
                </c:pt>
                <c:pt idx="159">
                  <c:v>12.761200000000001</c:v>
                </c:pt>
                <c:pt idx="160">
                  <c:v>12.759399999999999</c:v>
                </c:pt>
                <c:pt idx="161">
                  <c:v>12.742699999999999</c:v>
                </c:pt>
                <c:pt idx="162">
                  <c:v>12.722300000000001</c:v>
                </c:pt>
                <c:pt idx="163">
                  <c:v>12.488899999999999</c:v>
                </c:pt>
                <c:pt idx="164">
                  <c:v>12.431699999999999</c:v>
                </c:pt>
                <c:pt idx="165">
                  <c:v>12.4352</c:v>
                </c:pt>
                <c:pt idx="166">
                  <c:v>12.353899999999999</c:v>
                </c:pt>
                <c:pt idx="167">
                  <c:v>12.3392</c:v>
                </c:pt>
                <c:pt idx="168">
                  <c:v>12.258800000000001</c:v>
                </c:pt>
                <c:pt idx="169">
                  <c:v>12.292400000000001</c:v>
                </c:pt>
                <c:pt idx="170">
                  <c:v>12.33</c:v>
                </c:pt>
                <c:pt idx="171">
                  <c:v>12.298999999999999</c:v>
                </c:pt>
                <c:pt idx="172">
                  <c:v>12.322900000000001</c:v>
                </c:pt>
                <c:pt idx="173">
                  <c:v>12.2645</c:v>
                </c:pt>
                <c:pt idx="174">
                  <c:v>12.176500000000001</c:v>
                </c:pt>
                <c:pt idx="175">
                  <c:v>12.2043</c:v>
                </c:pt>
                <c:pt idx="176">
                  <c:v>12.161899999999999</c:v>
                </c:pt>
                <c:pt idx="177">
                  <c:v>12.0886</c:v>
                </c:pt>
                <c:pt idx="178">
                  <c:v>12.073600000000001</c:v>
                </c:pt>
                <c:pt idx="179">
                  <c:v>12.0296</c:v>
                </c:pt>
                <c:pt idx="180">
                  <c:v>11.9361</c:v>
                </c:pt>
                <c:pt idx="181">
                  <c:v>11.9217</c:v>
                </c:pt>
                <c:pt idx="182">
                  <c:v>11.997199999999999</c:v>
                </c:pt>
                <c:pt idx="183">
                  <c:v>11.971299999999999</c:v>
                </c:pt>
                <c:pt idx="184">
                  <c:v>12.008699999999999</c:v>
                </c:pt>
                <c:pt idx="185">
                  <c:v>12.0113</c:v>
                </c:pt>
                <c:pt idx="186">
                  <c:v>12.0062</c:v>
                </c:pt>
                <c:pt idx="187">
                  <c:v>12</c:v>
                </c:pt>
                <c:pt idx="188">
                  <c:v>12.04</c:v>
                </c:pt>
                <c:pt idx="189">
                  <c:v>12.0471</c:v>
                </c:pt>
                <c:pt idx="190">
                  <c:v>11.9947</c:v>
                </c:pt>
                <c:pt idx="191">
                  <c:v>12.033099999999999</c:v>
                </c:pt>
                <c:pt idx="192">
                  <c:v>11.9945</c:v>
                </c:pt>
                <c:pt idx="193">
                  <c:v>11.967599999999999</c:v>
                </c:pt>
                <c:pt idx="194">
                  <c:v>11.973800000000001</c:v>
                </c:pt>
                <c:pt idx="195">
                  <c:v>11.934799999999999</c:v>
                </c:pt>
                <c:pt idx="196">
                  <c:v>11.8497</c:v>
                </c:pt>
                <c:pt idx="197">
                  <c:v>11.8445</c:v>
                </c:pt>
                <c:pt idx="198">
                  <c:v>11.8857</c:v>
                </c:pt>
                <c:pt idx="199">
                  <c:v>11.868399999999999</c:v>
                </c:pt>
                <c:pt idx="200">
                  <c:v>11.8695</c:v>
                </c:pt>
                <c:pt idx="201">
                  <c:v>11.9267</c:v>
                </c:pt>
                <c:pt idx="202">
                  <c:v>12.0594</c:v>
                </c:pt>
                <c:pt idx="203">
                  <c:v>12.071400000000001</c:v>
                </c:pt>
                <c:pt idx="204">
                  <c:v>11.9954</c:v>
                </c:pt>
                <c:pt idx="205">
                  <c:v>11.979799999999999</c:v>
                </c:pt>
                <c:pt idx="206">
                  <c:v>11.983700000000001</c:v>
                </c:pt>
                <c:pt idx="207">
                  <c:v>11.972899999999999</c:v>
                </c:pt>
                <c:pt idx="208">
                  <c:v>11.926299999999999</c:v>
                </c:pt>
                <c:pt idx="209">
                  <c:v>11.940099999999999</c:v>
                </c:pt>
                <c:pt idx="210">
                  <c:v>11.969799999999999</c:v>
                </c:pt>
                <c:pt idx="211">
                  <c:v>12.0726</c:v>
                </c:pt>
                <c:pt idx="212">
                  <c:v>12.0946</c:v>
                </c:pt>
                <c:pt idx="213">
                  <c:v>12.099600000000001</c:v>
                </c:pt>
                <c:pt idx="214">
                  <c:v>11.9664</c:v>
                </c:pt>
                <c:pt idx="215">
                  <c:v>11.9664</c:v>
                </c:pt>
                <c:pt idx="216">
                  <c:v>11.9664</c:v>
                </c:pt>
                <c:pt idx="217">
                  <c:v>11.883599999999999</c:v>
                </c:pt>
                <c:pt idx="218">
                  <c:v>11.920400000000001</c:v>
                </c:pt>
                <c:pt idx="219">
                  <c:v>11.8718</c:v>
                </c:pt>
                <c:pt idx="220">
                  <c:v>11.884600000000001</c:v>
                </c:pt>
                <c:pt idx="221">
                  <c:v>11.8538</c:v>
                </c:pt>
                <c:pt idx="222">
                  <c:v>11.947699999999999</c:v>
                </c:pt>
                <c:pt idx="223">
                  <c:v>11.971399999999999</c:v>
                </c:pt>
                <c:pt idx="224">
                  <c:v>11.9329</c:v>
                </c:pt>
                <c:pt idx="225">
                  <c:v>11.943300000000001</c:v>
                </c:pt>
                <c:pt idx="226">
                  <c:v>11.9564</c:v>
                </c:pt>
                <c:pt idx="227">
                  <c:v>11.9176</c:v>
                </c:pt>
                <c:pt idx="228">
                  <c:v>11.955399999999999</c:v>
                </c:pt>
                <c:pt idx="229">
                  <c:v>11.916700000000001</c:v>
                </c:pt>
                <c:pt idx="230">
                  <c:v>11.930099999999999</c:v>
                </c:pt>
                <c:pt idx="231">
                  <c:v>11.892099999999999</c:v>
                </c:pt>
                <c:pt idx="232">
                  <c:v>11.940099999999999</c:v>
                </c:pt>
                <c:pt idx="233">
                  <c:v>11.8848</c:v>
                </c:pt>
                <c:pt idx="234">
                  <c:v>11.8987</c:v>
                </c:pt>
                <c:pt idx="235">
                  <c:v>11.8985</c:v>
                </c:pt>
                <c:pt idx="236">
                  <c:v>11.8985</c:v>
                </c:pt>
                <c:pt idx="237">
                  <c:v>11.9724</c:v>
                </c:pt>
                <c:pt idx="238">
                  <c:v>11.991400000000001</c:v>
                </c:pt>
                <c:pt idx="239">
                  <c:v>11.995100000000001</c:v>
                </c:pt>
                <c:pt idx="240">
                  <c:v>11.992800000000001</c:v>
                </c:pt>
                <c:pt idx="241">
                  <c:v>11.998699999999999</c:v>
                </c:pt>
                <c:pt idx="242">
                  <c:v>11.939500000000001</c:v>
                </c:pt>
                <c:pt idx="243">
                  <c:v>11.924300000000001</c:v>
                </c:pt>
                <c:pt idx="244">
                  <c:v>11.978300000000001</c:v>
                </c:pt>
                <c:pt idx="245">
                  <c:v>11.9621</c:v>
                </c:pt>
                <c:pt idx="246">
                  <c:v>11.9665</c:v>
                </c:pt>
                <c:pt idx="247">
                  <c:v>11.9328</c:v>
                </c:pt>
                <c:pt idx="248">
                  <c:v>11.9598</c:v>
                </c:pt>
                <c:pt idx="249">
                  <c:v>11.979799999999999</c:v>
                </c:pt>
                <c:pt idx="250">
                  <c:v>11.944100000000001</c:v>
                </c:pt>
                <c:pt idx="251">
                  <c:v>11.944100000000001</c:v>
                </c:pt>
                <c:pt idx="252">
                  <c:v>11.909000000000001</c:v>
                </c:pt>
                <c:pt idx="253">
                  <c:v>11.9747</c:v>
                </c:pt>
                <c:pt idx="254">
                  <c:v>11.9405</c:v>
                </c:pt>
                <c:pt idx="255">
                  <c:v>11.947900000000001</c:v>
                </c:pt>
                <c:pt idx="256">
                  <c:v>11.957700000000001</c:v>
                </c:pt>
                <c:pt idx="257">
                  <c:v>11.910500000000001</c:v>
                </c:pt>
                <c:pt idx="258">
                  <c:v>11.932499999999999</c:v>
                </c:pt>
                <c:pt idx="259">
                  <c:v>11.8711</c:v>
                </c:pt>
                <c:pt idx="260">
                  <c:v>11.9237</c:v>
                </c:pt>
                <c:pt idx="261">
                  <c:v>11.949299999999999</c:v>
                </c:pt>
                <c:pt idx="262">
                  <c:v>12.0328</c:v>
                </c:pt>
                <c:pt idx="263">
                  <c:v>12.0055</c:v>
                </c:pt>
                <c:pt idx="264">
                  <c:v>11.9977</c:v>
                </c:pt>
                <c:pt idx="265">
                  <c:v>11.945</c:v>
                </c:pt>
                <c:pt idx="266">
                  <c:v>11.9391</c:v>
                </c:pt>
                <c:pt idx="267">
                  <c:v>11.9733</c:v>
                </c:pt>
                <c:pt idx="268">
                  <c:v>11.9353</c:v>
                </c:pt>
                <c:pt idx="269">
                  <c:v>11.899800000000001</c:v>
                </c:pt>
                <c:pt idx="270">
                  <c:v>11.8613</c:v>
                </c:pt>
                <c:pt idx="271">
                  <c:v>11.8787</c:v>
                </c:pt>
                <c:pt idx="272">
                  <c:v>11.9062</c:v>
                </c:pt>
                <c:pt idx="273">
                  <c:v>11.8416</c:v>
                </c:pt>
                <c:pt idx="274">
                  <c:v>11.8086</c:v>
                </c:pt>
                <c:pt idx="275">
                  <c:v>11.8506</c:v>
                </c:pt>
                <c:pt idx="276">
                  <c:v>11.705299999999999</c:v>
                </c:pt>
                <c:pt idx="277">
                  <c:v>11.7439</c:v>
                </c:pt>
                <c:pt idx="278">
                  <c:v>11.748900000000001</c:v>
                </c:pt>
                <c:pt idx="279">
                  <c:v>11.7135</c:v>
                </c:pt>
                <c:pt idx="280">
                  <c:v>11.677199999999999</c:v>
                </c:pt>
                <c:pt idx="281">
                  <c:v>11.702199999999999</c:v>
                </c:pt>
                <c:pt idx="282">
                  <c:v>11.768000000000001</c:v>
                </c:pt>
                <c:pt idx="283">
                  <c:v>11.767099999999999</c:v>
                </c:pt>
                <c:pt idx="284">
                  <c:v>11.658899999999999</c:v>
                </c:pt>
                <c:pt idx="285">
                  <c:v>11.671900000000001</c:v>
                </c:pt>
                <c:pt idx="286">
                  <c:v>11.659800000000001</c:v>
                </c:pt>
                <c:pt idx="287">
                  <c:v>11.7037</c:v>
                </c:pt>
                <c:pt idx="288">
                  <c:v>11.753299999999999</c:v>
                </c:pt>
                <c:pt idx="289">
                  <c:v>11.7332</c:v>
                </c:pt>
                <c:pt idx="290">
                  <c:v>11.7286</c:v>
                </c:pt>
                <c:pt idx="291">
                  <c:v>11.7791</c:v>
                </c:pt>
                <c:pt idx="292">
                  <c:v>11.8287</c:v>
                </c:pt>
                <c:pt idx="293">
                  <c:v>11.887</c:v>
                </c:pt>
                <c:pt idx="294">
                  <c:v>11.910399999999999</c:v>
                </c:pt>
                <c:pt idx="295">
                  <c:v>11.9322</c:v>
                </c:pt>
                <c:pt idx="296">
                  <c:v>11.822100000000001</c:v>
                </c:pt>
                <c:pt idx="297">
                  <c:v>11.831799999999999</c:v>
                </c:pt>
                <c:pt idx="298">
                  <c:v>11.852600000000001</c:v>
                </c:pt>
                <c:pt idx="299">
                  <c:v>11.8201</c:v>
                </c:pt>
                <c:pt idx="300">
                  <c:v>11.742699999999999</c:v>
                </c:pt>
                <c:pt idx="301">
                  <c:v>11.7112</c:v>
                </c:pt>
                <c:pt idx="302">
                  <c:v>11.7349</c:v>
                </c:pt>
                <c:pt idx="303">
                  <c:v>11.7387</c:v>
                </c:pt>
                <c:pt idx="304">
                  <c:v>11.7737</c:v>
                </c:pt>
                <c:pt idx="305">
                  <c:v>11.8001</c:v>
                </c:pt>
                <c:pt idx="306">
                  <c:v>11.7974</c:v>
                </c:pt>
                <c:pt idx="307">
                  <c:v>11.7508</c:v>
                </c:pt>
                <c:pt idx="308">
                  <c:v>11.7494</c:v>
                </c:pt>
                <c:pt idx="309">
                  <c:v>11.873200000000001</c:v>
                </c:pt>
                <c:pt idx="310">
                  <c:v>11.764200000000001</c:v>
                </c:pt>
                <c:pt idx="311">
                  <c:v>11.758800000000001</c:v>
                </c:pt>
                <c:pt idx="312">
                  <c:v>11.7788</c:v>
                </c:pt>
                <c:pt idx="313">
                  <c:v>11.7807</c:v>
                </c:pt>
                <c:pt idx="314">
                  <c:v>11.759399999999999</c:v>
                </c:pt>
                <c:pt idx="315">
                  <c:v>11.7211</c:v>
                </c:pt>
                <c:pt idx="316">
                  <c:v>11.7211</c:v>
                </c:pt>
                <c:pt idx="317">
                  <c:v>11.7044</c:v>
                </c:pt>
                <c:pt idx="318">
                  <c:v>11.760999999999999</c:v>
                </c:pt>
                <c:pt idx="319">
                  <c:v>11.758599999999999</c:v>
                </c:pt>
                <c:pt idx="320">
                  <c:v>11.7415</c:v>
                </c:pt>
                <c:pt idx="321">
                  <c:v>11.7727</c:v>
                </c:pt>
                <c:pt idx="322">
                  <c:v>11.711</c:v>
                </c:pt>
                <c:pt idx="323">
                  <c:v>11.718299999999999</c:v>
                </c:pt>
                <c:pt idx="324">
                  <c:v>11.6561</c:v>
                </c:pt>
                <c:pt idx="325">
                  <c:v>11.6524</c:v>
                </c:pt>
                <c:pt idx="326">
                  <c:v>11.5907</c:v>
                </c:pt>
                <c:pt idx="327">
                  <c:v>11.534700000000001</c:v>
                </c:pt>
                <c:pt idx="328">
                  <c:v>11.439500000000001</c:v>
                </c:pt>
                <c:pt idx="329">
                  <c:v>11.435</c:v>
                </c:pt>
                <c:pt idx="330">
                  <c:v>11.323</c:v>
                </c:pt>
                <c:pt idx="331">
                  <c:v>11.252599999999999</c:v>
                </c:pt>
                <c:pt idx="332">
                  <c:v>11.2628</c:v>
                </c:pt>
                <c:pt idx="333">
                  <c:v>11.163600000000001</c:v>
                </c:pt>
                <c:pt idx="334">
                  <c:v>11.1236</c:v>
                </c:pt>
                <c:pt idx="335">
                  <c:v>11.171099999999999</c:v>
                </c:pt>
                <c:pt idx="336">
                  <c:v>11.1568</c:v>
                </c:pt>
                <c:pt idx="337">
                  <c:v>11.128399999999999</c:v>
                </c:pt>
                <c:pt idx="338">
                  <c:v>11.101800000000001</c:v>
                </c:pt>
                <c:pt idx="339">
                  <c:v>11.0848</c:v>
                </c:pt>
                <c:pt idx="340">
                  <c:v>11.045</c:v>
                </c:pt>
                <c:pt idx="341">
                  <c:v>10.962300000000001</c:v>
                </c:pt>
                <c:pt idx="342">
                  <c:v>11.101699999999999</c:v>
                </c:pt>
                <c:pt idx="343">
                  <c:v>11.061500000000001</c:v>
                </c:pt>
                <c:pt idx="344">
                  <c:v>11.098000000000001</c:v>
                </c:pt>
                <c:pt idx="345">
                  <c:v>11.048</c:v>
                </c:pt>
                <c:pt idx="346">
                  <c:v>11.0992</c:v>
                </c:pt>
                <c:pt idx="347">
                  <c:v>11.0875</c:v>
                </c:pt>
                <c:pt idx="348">
                  <c:v>11.090400000000001</c:v>
                </c:pt>
                <c:pt idx="349">
                  <c:v>10.9635</c:v>
                </c:pt>
                <c:pt idx="350">
                  <c:v>11.0228</c:v>
                </c:pt>
                <c:pt idx="351">
                  <c:v>10.979900000000001</c:v>
                </c:pt>
                <c:pt idx="352">
                  <c:v>10.986000000000001</c:v>
                </c:pt>
                <c:pt idx="353">
                  <c:v>11.005699999999999</c:v>
                </c:pt>
                <c:pt idx="354">
                  <c:v>10.989000000000001</c:v>
                </c:pt>
                <c:pt idx="355">
                  <c:v>11.009399999999999</c:v>
                </c:pt>
                <c:pt idx="356">
                  <c:v>11.1008</c:v>
                </c:pt>
                <c:pt idx="357">
                  <c:v>11.083299999999999</c:v>
                </c:pt>
                <c:pt idx="358">
                  <c:v>11.1724</c:v>
                </c:pt>
                <c:pt idx="359">
                  <c:v>11.094099999999999</c:v>
                </c:pt>
                <c:pt idx="360">
                  <c:v>11.005699999999999</c:v>
                </c:pt>
                <c:pt idx="361">
                  <c:v>11.04</c:v>
                </c:pt>
                <c:pt idx="362">
                  <c:v>11.0589</c:v>
                </c:pt>
                <c:pt idx="363">
                  <c:v>11.1922</c:v>
                </c:pt>
                <c:pt idx="364">
                  <c:v>11.29</c:v>
                </c:pt>
                <c:pt idx="365">
                  <c:v>11.274699999999999</c:v>
                </c:pt>
                <c:pt idx="366">
                  <c:v>11.1859</c:v>
                </c:pt>
                <c:pt idx="367">
                  <c:v>11.1668</c:v>
                </c:pt>
                <c:pt idx="368">
                  <c:v>11.1412</c:v>
                </c:pt>
                <c:pt idx="369">
                  <c:v>11.108499999999999</c:v>
                </c:pt>
                <c:pt idx="370">
                  <c:v>11.126200000000001</c:v>
                </c:pt>
                <c:pt idx="371">
                  <c:v>11.182399999999999</c:v>
                </c:pt>
                <c:pt idx="372">
                  <c:v>11.25</c:v>
                </c:pt>
                <c:pt idx="373">
                  <c:v>11.136699999999999</c:v>
                </c:pt>
                <c:pt idx="374">
                  <c:v>11.178000000000001</c:v>
                </c:pt>
                <c:pt idx="375">
                  <c:v>11.233000000000001</c:v>
                </c:pt>
                <c:pt idx="376">
                  <c:v>11.309699999999999</c:v>
                </c:pt>
                <c:pt idx="377">
                  <c:v>11.165699999999999</c:v>
                </c:pt>
                <c:pt idx="378">
                  <c:v>11.153700000000001</c:v>
                </c:pt>
                <c:pt idx="379">
                  <c:v>11.150499999999999</c:v>
                </c:pt>
                <c:pt idx="380">
                  <c:v>11.122999999999999</c:v>
                </c:pt>
                <c:pt idx="381">
                  <c:v>11.181800000000001</c:v>
                </c:pt>
                <c:pt idx="382">
                  <c:v>11.271599999999999</c:v>
                </c:pt>
                <c:pt idx="383">
                  <c:v>11.348000000000001</c:v>
                </c:pt>
                <c:pt idx="384">
                  <c:v>11.3232</c:v>
                </c:pt>
                <c:pt idx="385">
                  <c:v>11.4017</c:v>
                </c:pt>
                <c:pt idx="386">
                  <c:v>11.4297</c:v>
                </c:pt>
                <c:pt idx="387">
                  <c:v>11.3088</c:v>
                </c:pt>
                <c:pt idx="388">
                  <c:v>11.1409</c:v>
                </c:pt>
                <c:pt idx="389">
                  <c:v>11.116300000000001</c:v>
                </c:pt>
                <c:pt idx="390">
                  <c:v>11.104200000000001</c:v>
                </c:pt>
                <c:pt idx="391">
                  <c:v>11.1203</c:v>
                </c:pt>
                <c:pt idx="392">
                  <c:v>11.0915</c:v>
                </c:pt>
                <c:pt idx="393">
                  <c:v>11.0764</c:v>
                </c:pt>
                <c:pt idx="394">
                  <c:v>11.083500000000001</c:v>
                </c:pt>
                <c:pt idx="395">
                  <c:v>11.169700000000001</c:v>
                </c:pt>
                <c:pt idx="396">
                  <c:v>11.219200000000001</c:v>
                </c:pt>
                <c:pt idx="397">
                  <c:v>11.278499999999999</c:v>
                </c:pt>
                <c:pt idx="398">
                  <c:v>11.1922</c:v>
                </c:pt>
                <c:pt idx="399">
                  <c:v>11.0938</c:v>
                </c:pt>
                <c:pt idx="400">
                  <c:v>11.095700000000001</c:v>
                </c:pt>
                <c:pt idx="401">
                  <c:v>10.9998</c:v>
                </c:pt>
                <c:pt idx="402">
                  <c:v>10.9998</c:v>
                </c:pt>
                <c:pt idx="403">
                  <c:v>10.9998</c:v>
                </c:pt>
                <c:pt idx="404">
                  <c:v>10.878</c:v>
                </c:pt>
                <c:pt idx="405">
                  <c:v>10.795400000000001</c:v>
                </c:pt>
                <c:pt idx="406">
                  <c:v>10.812200000000001</c:v>
                </c:pt>
                <c:pt idx="407">
                  <c:v>10.812200000000001</c:v>
                </c:pt>
                <c:pt idx="408">
                  <c:v>10.713699999999999</c:v>
                </c:pt>
                <c:pt idx="409">
                  <c:v>10.56</c:v>
                </c:pt>
                <c:pt idx="410">
                  <c:v>10.533300000000001</c:v>
                </c:pt>
                <c:pt idx="411">
                  <c:v>10.592000000000001</c:v>
                </c:pt>
                <c:pt idx="412">
                  <c:v>10.589</c:v>
                </c:pt>
                <c:pt idx="413">
                  <c:v>10.527100000000001</c:v>
                </c:pt>
                <c:pt idx="414">
                  <c:v>10.3979</c:v>
                </c:pt>
                <c:pt idx="415">
                  <c:v>10.340299999999999</c:v>
                </c:pt>
                <c:pt idx="416">
                  <c:v>10.2986</c:v>
                </c:pt>
                <c:pt idx="417">
                  <c:v>10.415100000000001</c:v>
                </c:pt>
                <c:pt idx="418">
                  <c:v>10.648099999999999</c:v>
                </c:pt>
                <c:pt idx="419">
                  <c:v>10.7079</c:v>
                </c:pt>
                <c:pt idx="420">
                  <c:v>10.6668</c:v>
                </c:pt>
                <c:pt idx="421">
                  <c:v>10.7835</c:v>
                </c:pt>
                <c:pt idx="422">
                  <c:v>10.804600000000001</c:v>
                </c:pt>
                <c:pt idx="423">
                  <c:v>10.834</c:v>
                </c:pt>
                <c:pt idx="424">
                  <c:v>10.7667</c:v>
                </c:pt>
                <c:pt idx="425">
                  <c:v>10.84</c:v>
                </c:pt>
                <c:pt idx="426">
                  <c:v>10.8672</c:v>
                </c:pt>
                <c:pt idx="427">
                  <c:v>10.8102</c:v>
                </c:pt>
                <c:pt idx="428">
                  <c:v>10.826700000000001</c:v>
                </c:pt>
                <c:pt idx="429">
                  <c:v>10.814500000000001</c:v>
                </c:pt>
                <c:pt idx="430">
                  <c:v>10.6829</c:v>
                </c:pt>
                <c:pt idx="431">
                  <c:v>10.6913</c:v>
                </c:pt>
                <c:pt idx="432">
                  <c:v>10.784700000000001</c:v>
                </c:pt>
                <c:pt idx="433">
                  <c:v>10.7903</c:v>
                </c:pt>
                <c:pt idx="434">
                  <c:v>10.790800000000001</c:v>
                </c:pt>
                <c:pt idx="435">
                  <c:v>10.7628</c:v>
                </c:pt>
                <c:pt idx="436">
                  <c:v>10.779500000000001</c:v>
                </c:pt>
                <c:pt idx="437">
                  <c:v>10.727</c:v>
                </c:pt>
                <c:pt idx="438">
                  <c:v>10.754099999999999</c:v>
                </c:pt>
                <c:pt idx="439">
                  <c:v>10.700100000000001</c:v>
                </c:pt>
                <c:pt idx="440">
                  <c:v>10.5733</c:v>
                </c:pt>
                <c:pt idx="441">
                  <c:v>10.5154</c:v>
                </c:pt>
                <c:pt idx="442">
                  <c:v>10.4155</c:v>
                </c:pt>
                <c:pt idx="443">
                  <c:v>10.458500000000001</c:v>
                </c:pt>
                <c:pt idx="444">
                  <c:v>10.4292</c:v>
                </c:pt>
                <c:pt idx="445">
                  <c:v>10.4712</c:v>
                </c:pt>
                <c:pt idx="446">
                  <c:v>10.4552</c:v>
                </c:pt>
                <c:pt idx="447">
                  <c:v>10.4514</c:v>
                </c:pt>
                <c:pt idx="448">
                  <c:v>10.3491</c:v>
                </c:pt>
                <c:pt idx="449">
                  <c:v>10.315</c:v>
                </c:pt>
                <c:pt idx="450">
                  <c:v>10.376899999999999</c:v>
                </c:pt>
                <c:pt idx="451">
                  <c:v>10.256500000000001</c:v>
                </c:pt>
                <c:pt idx="452">
                  <c:v>10.219900000000001</c:v>
                </c:pt>
                <c:pt idx="453">
                  <c:v>10.222799999999999</c:v>
                </c:pt>
                <c:pt idx="454">
                  <c:v>10.285500000000001</c:v>
                </c:pt>
                <c:pt idx="455">
                  <c:v>10.403</c:v>
                </c:pt>
                <c:pt idx="456">
                  <c:v>10.3812</c:v>
                </c:pt>
                <c:pt idx="457">
                  <c:v>10.308400000000001</c:v>
                </c:pt>
                <c:pt idx="458">
                  <c:v>10.3324</c:v>
                </c:pt>
                <c:pt idx="459">
                  <c:v>10.376300000000001</c:v>
                </c:pt>
                <c:pt idx="460">
                  <c:v>10.4192</c:v>
                </c:pt>
                <c:pt idx="461">
                  <c:v>10.2439</c:v>
                </c:pt>
                <c:pt idx="462">
                  <c:v>10.3407</c:v>
                </c:pt>
                <c:pt idx="463">
                  <c:v>10.222</c:v>
                </c:pt>
                <c:pt idx="464">
                  <c:v>10.464499999999999</c:v>
                </c:pt>
                <c:pt idx="465">
                  <c:v>10.464499999999999</c:v>
                </c:pt>
                <c:pt idx="466">
                  <c:v>10.464499999999999</c:v>
                </c:pt>
                <c:pt idx="467">
                  <c:v>10.365600000000001</c:v>
                </c:pt>
                <c:pt idx="468">
                  <c:v>10.2013</c:v>
                </c:pt>
                <c:pt idx="469">
                  <c:v>10.2159</c:v>
                </c:pt>
                <c:pt idx="470">
                  <c:v>10.170400000000001</c:v>
                </c:pt>
                <c:pt idx="471">
                  <c:v>10.098699999999999</c:v>
                </c:pt>
                <c:pt idx="472">
                  <c:v>10.2562</c:v>
                </c:pt>
                <c:pt idx="473">
                  <c:v>10.2089</c:v>
                </c:pt>
                <c:pt idx="474">
                  <c:v>10.227399999999999</c:v>
                </c:pt>
                <c:pt idx="475">
                  <c:v>10.1068</c:v>
                </c:pt>
                <c:pt idx="476">
                  <c:v>10.079700000000001</c:v>
                </c:pt>
                <c:pt idx="477">
                  <c:v>9.9512999999999998</c:v>
                </c:pt>
                <c:pt idx="478">
                  <c:v>9.9261999999999997</c:v>
                </c:pt>
                <c:pt idx="479">
                  <c:v>9.9414999999999996</c:v>
                </c:pt>
                <c:pt idx="480">
                  <c:v>9.9039999999999999</c:v>
                </c:pt>
                <c:pt idx="481">
                  <c:v>9.9230999999999998</c:v>
                </c:pt>
                <c:pt idx="482">
                  <c:v>9.8192000000000004</c:v>
                </c:pt>
                <c:pt idx="483">
                  <c:v>9.8007000000000009</c:v>
                </c:pt>
                <c:pt idx="484">
                  <c:v>9.8823000000000008</c:v>
                </c:pt>
                <c:pt idx="485">
                  <c:v>10.125999999999999</c:v>
                </c:pt>
                <c:pt idx="486">
                  <c:v>9.8795000000000002</c:v>
                </c:pt>
                <c:pt idx="487">
                  <c:v>9.8904999999999994</c:v>
                </c:pt>
                <c:pt idx="488">
                  <c:v>9.9206000000000003</c:v>
                </c:pt>
                <c:pt idx="489">
                  <c:v>10.016400000000001</c:v>
                </c:pt>
                <c:pt idx="490">
                  <c:v>10.144</c:v>
                </c:pt>
                <c:pt idx="491">
                  <c:v>10.167999999999999</c:v>
                </c:pt>
                <c:pt idx="492">
                  <c:v>10.1008</c:v>
                </c:pt>
                <c:pt idx="493">
                  <c:v>10.115500000000001</c:v>
                </c:pt>
                <c:pt idx="494">
                  <c:v>10.1873</c:v>
                </c:pt>
                <c:pt idx="495">
                  <c:v>10.131399999999999</c:v>
                </c:pt>
                <c:pt idx="496">
                  <c:v>10.131399999999999</c:v>
                </c:pt>
                <c:pt idx="497">
                  <c:v>9.9861000000000004</c:v>
                </c:pt>
                <c:pt idx="498">
                  <c:v>9.9915000000000003</c:v>
                </c:pt>
                <c:pt idx="499">
                  <c:v>10.0143</c:v>
                </c:pt>
                <c:pt idx="500">
                  <c:v>9.9145000000000003</c:v>
                </c:pt>
                <c:pt idx="501">
                  <c:v>9.8942999999999994</c:v>
                </c:pt>
                <c:pt idx="502">
                  <c:v>9.8562999999999992</c:v>
                </c:pt>
                <c:pt idx="503">
                  <c:v>9.8580000000000005</c:v>
                </c:pt>
                <c:pt idx="504">
                  <c:v>9.8759999999999994</c:v>
                </c:pt>
                <c:pt idx="505">
                  <c:v>9.8602000000000007</c:v>
                </c:pt>
                <c:pt idx="506">
                  <c:v>9.8056000000000001</c:v>
                </c:pt>
                <c:pt idx="507">
                  <c:v>9.8551000000000002</c:v>
                </c:pt>
                <c:pt idx="508">
                  <c:v>9.8148</c:v>
                </c:pt>
                <c:pt idx="509">
                  <c:v>9.9136000000000006</c:v>
                </c:pt>
                <c:pt idx="510">
                  <c:v>9.94</c:v>
                </c:pt>
                <c:pt idx="511">
                  <c:v>9.94</c:v>
                </c:pt>
                <c:pt idx="512">
                  <c:v>9.8695000000000004</c:v>
                </c:pt>
                <c:pt idx="513">
                  <c:v>9.9882000000000009</c:v>
                </c:pt>
                <c:pt idx="514">
                  <c:v>10.009600000000001</c:v>
                </c:pt>
                <c:pt idx="515">
                  <c:v>10.079000000000001</c:v>
                </c:pt>
                <c:pt idx="516">
                  <c:v>10.081300000000001</c:v>
                </c:pt>
                <c:pt idx="517">
                  <c:v>10.1318</c:v>
                </c:pt>
                <c:pt idx="518">
                  <c:v>10.070499999999999</c:v>
                </c:pt>
                <c:pt idx="519">
                  <c:v>10.0192</c:v>
                </c:pt>
                <c:pt idx="520">
                  <c:v>9.9140999999999995</c:v>
                </c:pt>
                <c:pt idx="521">
                  <c:v>9.9722000000000008</c:v>
                </c:pt>
                <c:pt idx="522">
                  <c:v>10.0761</c:v>
                </c:pt>
                <c:pt idx="523">
                  <c:v>10.105600000000001</c:v>
                </c:pt>
                <c:pt idx="524">
                  <c:v>10.1442</c:v>
                </c:pt>
                <c:pt idx="525">
                  <c:v>10.1906</c:v>
                </c:pt>
                <c:pt idx="526">
                  <c:v>10.1645</c:v>
                </c:pt>
                <c:pt idx="527">
                  <c:v>10.123900000000001</c:v>
                </c:pt>
                <c:pt idx="528">
                  <c:v>10.1492</c:v>
                </c:pt>
                <c:pt idx="529">
                  <c:v>10.228400000000001</c:v>
                </c:pt>
                <c:pt idx="530">
                  <c:v>10.1615</c:v>
                </c:pt>
                <c:pt idx="531">
                  <c:v>10.1419</c:v>
                </c:pt>
                <c:pt idx="532">
                  <c:v>10.0703</c:v>
                </c:pt>
                <c:pt idx="533">
                  <c:v>10.0471</c:v>
                </c:pt>
                <c:pt idx="534">
                  <c:v>10.0543</c:v>
                </c:pt>
                <c:pt idx="535">
                  <c:v>10.089</c:v>
                </c:pt>
                <c:pt idx="536">
                  <c:v>10.1463</c:v>
                </c:pt>
                <c:pt idx="537">
                  <c:v>10.115</c:v>
                </c:pt>
                <c:pt idx="538">
                  <c:v>10.0966</c:v>
                </c:pt>
                <c:pt idx="539">
                  <c:v>10.1015</c:v>
                </c:pt>
                <c:pt idx="540">
                  <c:v>10.078200000000001</c:v>
                </c:pt>
                <c:pt idx="541">
                  <c:v>10.0296</c:v>
                </c:pt>
                <c:pt idx="542">
                  <c:v>10.114699999999999</c:v>
                </c:pt>
                <c:pt idx="543">
                  <c:v>10.1092</c:v>
                </c:pt>
                <c:pt idx="544">
                  <c:v>10.1104</c:v>
                </c:pt>
                <c:pt idx="545">
                  <c:v>10.0601</c:v>
                </c:pt>
                <c:pt idx="546">
                  <c:v>10.0947</c:v>
                </c:pt>
                <c:pt idx="547">
                  <c:v>10.0992</c:v>
                </c:pt>
                <c:pt idx="548">
                  <c:v>10.190200000000001</c:v>
                </c:pt>
                <c:pt idx="549">
                  <c:v>10.172599999999999</c:v>
                </c:pt>
                <c:pt idx="550">
                  <c:v>10.138400000000001</c:v>
                </c:pt>
                <c:pt idx="551">
                  <c:v>10.140599999999999</c:v>
                </c:pt>
                <c:pt idx="552">
                  <c:v>10.1646</c:v>
                </c:pt>
                <c:pt idx="553">
                  <c:v>10.286899999999999</c:v>
                </c:pt>
                <c:pt idx="554">
                  <c:v>10.257400000000001</c:v>
                </c:pt>
                <c:pt idx="555">
                  <c:v>10.2357</c:v>
                </c:pt>
                <c:pt idx="556">
                  <c:v>10.231199999999999</c:v>
                </c:pt>
                <c:pt idx="557">
                  <c:v>10.263500000000001</c:v>
                </c:pt>
                <c:pt idx="558">
                  <c:v>10.2003</c:v>
                </c:pt>
                <c:pt idx="559">
                  <c:v>10.168200000000001</c:v>
                </c:pt>
                <c:pt idx="560">
                  <c:v>10.146599999999999</c:v>
                </c:pt>
                <c:pt idx="561">
                  <c:v>10.0678</c:v>
                </c:pt>
                <c:pt idx="562">
                  <c:v>10.1364</c:v>
                </c:pt>
                <c:pt idx="563">
                  <c:v>10.168100000000001</c:v>
                </c:pt>
                <c:pt idx="564">
                  <c:v>10.120699999999999</c:v>
                </c:pt>
                <c:pt idx="565">
                  <c:v>10.2506</c:v>
                </c:pt>
                <c:pt idx="566">
                  <c:v>10.237399999999999</c:v>
                </c:pt>
                <c:pt idx="567">
                  <c:v>10.209899999999999</c:v>
                </c:pt>
                <c:pt idx="568">
                  <c:v>10.060700000000001</c:v>
                </c:pt>
                <c:pt idx="569">
                  <c:v>10.065</c:v>
                </c:pt>
                <c:pt idx="570">
                  <c:v>10.1089</c:v>
                </c:pt>
                <c:pt idx="571">
                  <c:v>10.099</c:v>
                </c:pt>
                <c:pt idx="572">
                  <c:v>10.069100000000001</c:v>
                </c:pt>
                <c:pt idx="573">
                  <c:v>10.0398</c:v>
                </c:pt>
                <c:pt idx="574">
                  <c:v>9.9916999999999998</c:v>
                </c:pt>
                <c:pt idx="575">
                  <c:v>9.9570000000000007</c:v>
                </c:pt>
                <c:pt idx="576">
                  <c:v>9.9570000000000007</c:v>
                </c:pt>
                <c:pt idx="577">
                  <c:v>9.9591999999999992</c:v>
                </c:pt>
                <c:pt idx="578">
                  <c:v>9.8824000000000005</c:v>
                </c:pt>
                <c:pt idx="579">
                  <c:v>9.8402999999999992</c:v>
                </c:pt>
                <c:pt idx="580">
                  <c:v>9.8592999999999993</c:v>
                </c:pt>
                <c:pt idx="581">
                  <c:v>9.8211999999999993</c:v>
                </c:pt>
                <c:pt idx="582">
                  <c:v>9.8279999999999994</c:v>
                </c:pt>
                <c:pt idx="583">
                  <c:v>9.8468</c:v>
                </c:pt>
                <c:pt idx="584">
                  <c:v>9.8530999999999995</c:v>
                </c:pt>
                <c:pt idx="585">
                  <c:v>9.9311000000000007</c:v>
                </c:pt>
                <c:pt idx="586">
                  <c:v>9.9396000000000004</c:v>
                </c:pt>
                <c:pt idx="587">
                  <c:v>10.0336</c:v>
                </c:pt>
                <c:pt idx="588">
                  <c:v>10.0534</c:v>
                </c:pt>
                <c:pt idx="589">
                  <c:v>10.2257</c:v>
                </c:pt>
                <c:pt idx="590">
                  <c:v>10.2363</c:v>
                </c:pt>
                <c:pt idx="591">
                  <c:v>10.3644</c:v>
                </c:pt>
                <c:pt idx="592">
                  <c:v>10.4216</c:v>
                </c:pt>
                <c:pt idx="593">
                  <c:v>10.572900000000001</c:v>
                </c:pt>
                <c:pt idx="594">
                  <c:v>10.5358</c:v>
                </c:pt>
                <c:pt idx="595">
                  <c:v>10.4742</c:v>
                </c:pt>
                <c:pt idx="596">
                  <c:v>10.2707</c:v>
                </c:pt>
                <c:pt idx="597">
                  <c:v>10.355399999999999</c:v>
                </c:pt>
                <c:pt idx="598">
                  <c:v>10.4133</c:v>
                </c:pt>
                <c:pt idx="599">
                  <c:v>10.4138</c:v>
                </c:pt>
                <c:pt idx="600">
                  <c:v>10.430300000000001</c:v>
                </c:pt>
                <c:pt idx="601">
                  <c:v>10.4396</c:v>
                </c:pt>
                <c:pt idx="602">
                  <c:v>10.5341</c:v>
                </c:pt>
                <c:pt idx="603">
                  <c:v>10.472099999999999</c:v>
                </c:pt>
                <c:pt idx="604">
                  <c:v>10.5596</c:v>
                </c:pt>
                <c:pt idx="605">
                  <c:v>10.632</c:v>
                </c:pt>
                <c:pt idx="606">
                  <c:v>10.854100000000001</c:v>
                </c:pt>
                <c:pt idx="607">
                  <c:v>10.8255</c:v>
                </c:pt>
                <c:pt idx="608">
                  <c:v>10.72</c:v>
                </c:pt>
                <c:pt idx="609">
                  <c:v>10.6081</c:v>
                </c:pt>
                <c:pt idx="610">
                  <c:v>10.6174</c:v>
                </c:pt>
                <c:pt idx="611">
                  <c:v>10.8499</c:v>
                </c:pt>
                <c:pt idx="612">
                  <c:v>10.9884</c:v>
                </c:pt>
                <c:pt idx="613">
                  <c:v>11.107799999999999</c:v>
                </c:pt>
                <c:pt idx="614">
                  <c:v>11.382300000000001</c:v>
                </c:pt>
                <c:pt idx="615">
                  <c:v>11.253</c:v>
                </c:pt>
                <c:pt idx="616">
                  <c:v>11.3302</c:v>
                </c:pt>
                <c:pt idx="617">
                  <c:v>11.4817</c:v>
                </c:pt>
                <c:pt idx="618">
                  <c:v>11.4373</c:v>
                </c:pt>
                <c:pt idx="619">
                  <c:v>11.319599999999999</c:v>
                </c:pt>
                <c:pt idx="620">
                  <c:v>10.7638</c:v>
                </c:pt>
                <c:pt idx="621">
                  <c:v>10.868399999999999</c:v>
                </c:pt>
                <c:pt idx="622">
                  <c:v>10.7685</c:v>
                </c:pt>
                <c:pt idx="623">
                  <c:v>10.936299999999999</c:v>
                </c:pt>
                <c:pt idx="624">
                  <c:v>10.893000000000001</c:v>
                </c:pt>
                <c:pt idx="625">
                  <c:v>10.877800000000001</c:v>
                </c:pt>
                <c:pt idx="626">
                  <c:v>10.561199999999999</c:v>
                </c:pt>
                <c:pt idx="627">
                  <c:v>10.6257</c:v>
                </c:pt>
                <c:pt idx="628">
                  <c:v>10.763</c:v>
                </c:pt>
                <c:pt idx="629">
                  <c:v>10.8551</c:v>
                </c:pt>
                <c:pt idx="630">
                  <c:v>10.810600000000001</c:v>
                </c:pt>
                <c:pt idx="631">
                  <c:v>10.679399999999999</c:v>
                </c:pt>
                <c:pt idx="632">
                  <c:v>10.8111</c:v>
                </c:pt>
                <c:pt idx="633">
                  <c:v>10.632400000000001</c:v>
                </c:pt>
                <c:pt idx="634">
                  <c:v>10.4114</c:v>
                </c:pt>
                <c:pt idx="635">
                  <c:v>10.2385</c:v>
                </c:pt>
                <c:pt idx="636">
                  <c:v>10.4643</c:v>
                </c:pt>
                <c:pt idx="637">
                  <c:v>10.527100000000001</c:v>
                </c:pt>
                <c:pt idx="638">
                  <c:v>10.574199999999999</c:v>
                </c:pt>
                <c:pt idx="639">
                  <c:v>10.5395</c:v>
                </c:pt>
                <c:pt idx="640">
                  <c:v>10.7681</c:v>
                </c:pt>
                <c:pt idx="641">
                  <c:v>10.5488</c:v>
                </c:pt>
                <c:pt idx="642">
                  <c:v>10.647</c:v>
                </c:pt>
                <c:pt idx="643">
                  <c:v>10.809900000000001</c:v>
                </c:pt>
                <c:pt idx="644">
                  <c:v>10.7119</c:v>
                </c:pt>
                <c:pt idx="645">
                  <c:v>10.745200000000001</c:v>
                </c:pt>
                <c:pt idx="646">
                  <c:v>10.5344</c:v>
                </c:pt>
                <c:pt idx="647">
                  <c:v>10.505800000000001</c:v>
                </c:pt>
                <c:pt idx="648">
                  <c:v>10.480399999999999</c:v>
                </c:pt>
                <c:pt idx="649">
                  <c:v>10.474</c:v>
                </c:pt>
                <c:pt idx="650">
                  <c:v>10.6256</c:v>
                </c:pt>
                <c:pt idx="651">
                  <c:v>10.5129</c:v>
                </c:pt>
                <c:pt idx="652">
                  <c:v>10.5198</c:v>
                </c:pt>
                <c:pt idx="653">
                  <c:v>10.392300000000001</c:v>
                </c:pt>
                <c:pt idx="654">
                  <c:v>10.3528</c:v>
                </c:pt>
                <c:pt idx="655">
                  <c:v>10.3149</c:v>
                </c:pt>
                <c:pt idx="656">
                  <c:v>10.588100000000001</c:v>
                </c:pt>
                <c:pt idx="657">
                  <c:v>10.6701</c:v>
                </c:pt>
                <c:pt idx="658">
                  <c:v>10.187099999999999</c:v>
                </c:pt>
                <c:pt idx="659">
                  <c:v>10.2874</c:v>
                </c:pt>
                <c:pt idx="660">
                  <c:v>10.492599999999999</c:v>
                </c:pt>
                <c:pt idx="661">
                  <c:v>10.466100000000001</c:v>
                </c:pt>
                <c:pt idx="662">
                  <c:v>10.4682</c:v>
                </c:pt>
                <c:pt idx="663">
                  <c:v>10.535299999999999</c:v>
                </c:pt>
                <c:pt idx="664">
                  <c:v>10.535299999999999</c:v>
                </c:pt>
                <c:pt idx="665">
                  <c:v>10.535299999999999</c:v>
                </c:pt>
                <c:pt idx="666">
                  <c:v>10.179399999999999</c:v>
                </c:pt>
                <c:pt idx="667">
                  <c:v>10.1006</c:v>
                </c:pt>
                <c:pt idx="668">
                  <c:v>10.0832</c:v>
                </c:pt>
                <c:pt idx="669">
                  <c:v>10.0832</c:v>
                </c:pt>
                <c:pt idx="670">
                  <c:v>9.9598999999999993</c:v>
                </c:pt>
                <c:pt idx="671">
                  <c:v>10.123200000000001</c:v>
                </c:pt>
                <c:pt idx="672">
                  <c:v>10.3445</c:v>
                </c:pt>
                <c:pt idx="673">
                  <c:v>10.430400000000001</c:v>
                </c:pt>
                <c:pt idx="674">
                  <c:v>10.582800000000001</c:v>
                </c:pt>
                <c:pt idx="675">
                  <c:v>10.6637</c:v>
                </c:pt>
                <c:pt idx="676">
                  <c:v>10.372</c:v>
                </c:pt>
                <c:pt idx="677">
                  <c:v>10.3903</c:v>
                </c:pt>
                <c:pt idx="678">
                  <c:v>10.4846</c:v>
                </c:pt>
                <c:pt idx="679">
                  <c:v>10.5349</c:v>
                </c:pt>
                <c:pt idx="680">
                  <c:v>10.3371</c:v>
                </c:pt>
                <c:pt idx="681">
                  <c:v>10.123799999999999</c:v>
                </c:pt>
                <c:pt idx="682">
                  <c:v>9.9833999999999996</c:v>
                </c:pt>
                <c:pt idx="683">
                  <c:v>9.6073000000000004</c:v>
                </c:pt>
                <c:pt idx="684">
                  <c:v>9.5714000000000006</c:v>
                </c:pt>
                <c:pt idx="685">
                  <c:v>9.6167999999999996</c:v>
                </c:pt>
                <c:pt idx="686">
                  <c:v>9.3916000000000004</c:v>
                </c:pt>
                <c:pt idx="687">
                  <c:v>9.6176999999999992</c:v>
                </c:pt>
                <c:pt idx="688">
                  <c:v>9.5784000000000002</c:v>
                </c:pt>
                <c:pt idx="689">
                  <c:v>9.6620000000000008</c:v>
                </c:pt>
                <c:pt idx="690">
                  <c:v>9.9585000000000008</c:v>
                </c:pt>
                <c:pt idx="691">
                  <c:v>9.9896999999999991</c:v>
                </c:pt>
                <c:pt idx="692">
                  <c:v>9.9686000000000003</c:v>
                </c:pt>
                <c:pt idx="693">
                  <c:v>10.008800000000001</c:v>
                </c:pt>
                <c:pt idx="694">
                  <c:v>10.0006</c:v>
                </c:pt>
                <c:pt idx="695">
                  <c:v>10.026999999999999</c:v>
                </c:pt>
                <c:pt idx="696">
                  <c:v>9.8801000000000005</c:v>
                </c:pt>
                <c:pt idx="697">
                  <c:v>9.7601999999999993</c:v>
                </c:pt>
                <c:pt idx="698">
                  <c:v>9.7104999999999997</c:v>
                </c:pt>
                <c:pt idx="699">
                  <c:v>9.8355999999999995</c:v>
                </c:pt>
                <c:pt idx="700">
                  <c:v>9.7408000000000001</c:v>
                </c:pt>
                <c:pt idx="701">
                  <c:v>9.8119999999999994</c:v>
                </c:pt>
                <c:pt idx="702">
                  <c:v>10.0017</c:v>
                </c:pt>
                <c:pt idx="703">
                  <c:v>9.9910999999999994</c:v>
                </c:pt>
                <c:pt idx="704">
                  <c:v>9.8553999999999995</c:v>
                </c:pt>
                <c:pt idx="705">
                  <c:v>9.8853000000000009</c:v>
                </c:pt>
                <c:pt idx="706">
                  <c:v>9.9451000000000001</c:v>
                </c:pt>
                <c:pt idx="707">
                  <c:v>9.8826000000000001</c:v>
                </c:pt>
                <c:pt idx="708">
                  <c:v>9.8246000000000002</c:v>
                </c:pt>
                <c:pt idx="709">
                  <c:v>9.9301999999999992</c:v>
                </c:pt>
                <c:pt idx="710">
                  <c:v>10.049799999999999</c:v>
                </c:pt>
                <c:pt idx="711">
                  <c:v>10.0122</c:v>
                </c:pt>
                <c:pt idx="712">
                  <c:v>10.146699999999999</c:v>
                </c:pt>
                <c:pt idx="713">
                  <c:v>10.035500000000001</c:v>
                </c:pt>
                <c:pt idx="714">
                  <c:v>10.020300000000001</c:v>
                </c:pt>
                <c:pt idx="715">
                  <c:v>10.010300000000001</c:v>
                </c:pt>
                <c:pt idx="716">
                  <c:v>9.7291000000000007</c:v>
                </c:pt>
                <c:pt idx="717">
                  <c:v>9.6661000000000001</c:v>
                </c:pt>
                <c:pt idx="718">
                  <c:v>9.5593000000000004</c:v>
                </c:pt>
                <c:pt idx="719">
                  <c:v>9.6183999999999994</c:v>
                </c:pt>
                <c:pt idx="720">
                  <c:v>9.5625</c:v>
                </c:pt>
                <c:pt idx="721">
                  <c:v>9.5452999999999992</c:v>
                </c:pt>
                <c:pt idx="722">
                  <c:v>9.4936000000000007</c:v>
                </c:pt>
                <c:pt idx="723">
                  <c:v>9.4071999999999996</c:v>
                </c:pt>
                <c:pt idx="724">
                  <c:v>9.2077000000000009</c:v>
                </c:pt>
                <c:pt idx="725">
                  <c:v>9.2091999999999992</c:v>
                </c:pt>
                <c:pt idx="726">
                  <c:v>9.1737000000000002</c:v>
                </c:pt>
                <c:pt idx="727">
                  <c:v>9.3615999999999993</c:v>
                </c:pt>
                <c:pt idx="728">
                  <c:v>9.4984000000000002</c:v>
                </c:pt>
                <c:pt idx="729">
                  <c:v>9.4361999999999995</c:v>
                </c:pt>
                <c:pt idx="730">
                  <c:v>9.5142000000000007</c:v>
                </c:pt>
                <c:pt idx="731">
                  <c:v>9.6872000000000007</c:v>
                </c:pt>
                <c:pt idx="732">
                  <c:v>9.6847999999999992</c:v>
                </c:pt>
                <c:pt idx="733">
                  <c:v>9.6841000000000008</c:v>
                </c:pt>
                <c:pt idx="734">
                  <c:v>9.6524999999999999</c:v>
                </c:pt>
                <c:pt idx="735">
                  <c:v>9.7316000000000003</c:v>
                </c:pt>
                <c:pt idx="736">
                  <c:v>9.7810000000000006</c:v>
                </c:pt>
                <c:pt idx="737">
                  <c:v>9.8286999999999995</c:v>
                </c:pt>
                <c:pt idx="738">
                  <c:v>9.8186</c:v>
                </c:pt>
                <c:pt idx="739">
                  <c:v>9.7272999999999996</c:v>
                </c:pt>
                <c:pt idx="740">
                  <c:v>9.7272999999999996</c:v>
                </c:pt>
                <c:pt idx="741">
                  <c:v>9.7272999999999996</c:v>
                </c:pt>
                <c:pt idx="742">
                  <c:v>9.8826999999999998</c:v>
                </c:pt>
                <c:pt idx="743">
                  <c:v>10.091799999999999</c:v>
                </c:pt>
                <c:pt idx="744">
                  <c:v>9.9626000000000001</c:v>
                </c:pt>
                <c:pt idx="745">
                  <c:v>9.9166000000000007</c:v>
                </c:pt>
                <c:pt idx="746">
                  <c:v>9.9389000000000003</c:v>
                </c:pt>
                <c:pt idx="747">
                  <c:v>9.9242000000000008</c:v>
                </c:pt>
                <c:pt idx="748">
                  <c:v>9.7551000000000005</c:v>
                </c:pt>
                <c:pt idx="749">
                  <c:v>9.7157</c:v>
                </c:pt>
                <c:pt idx="750">
                  <c:v>9.6472999999999995</c:v>
                </c:pt>
                <c:pt idx="751">
                  <c:v>9.8373000000000008</c:v>
                </c:pt>
                <c:pt idx="752">
                  <c:v>9.8267000000000007</c:v>
                </c:pt>
                <c:pt idx="753">
                  <c:v>9.6870999999999992</c:v>
                </c:pt>
                <c:pt idx="754">
                  <c:v>9.74</c:v>
                </c:pt>
                <c:pt idx="755">
                  <c:v>9.7403999999999993</c:v>
                </c:pt>
                <c:pt idx="756">
                  <c:v>9.7403999999999993</c:v>
                </c:pt>
                <c:pt idx="757">
                  <c:v>9.8607999999999993</c:v>
                </c:pt>
                <c:pt idx="758">
                  <c:v>9.8293999999999997</c:v>
                </c:pt>
                <c:pt idx="759">
                  <c:v>9.7466000000000008</c:v>
                </c:pt>
                <c:pt idx="760">
                  <c:v>9.6625999999999994</c:v>
                </c:pt>
                <c:pt idx="761">
                  <c:v>9.6997</c:v>
                </c:pt>
                <c:pt idx="762">
                  <c:v>9.8437999999999999</c:v>
                </c:pt>
                <c:pt idx="763">
                  <c:v>9.8716000000000008</c:v>
                </c:pt>
                <c:pt idx="764">
                  <c:v>9.8369999999999997</c:v>
                </c:pt>
                <c:pt idx="765">
                  <c:v>9.8932000000000002</c:v>
                </c:pt>
                <c:pt idx="766">
                  <c:v>9.9648000000000003</c:v>
                </c:pt>
                <c:pt idx="767">
                  <c:v>9.9951000000000008</c:v>
                </c:pt>
                <c:pt idx="768">
                  <c:v>9.9882000000000009</c:v>
                </c:pt>
                <c:pt idx="769">
                  <c:v>10.0946</c:v>
                </c:pt>
                <c:pt idx="770">
                  <c:v>10.055899999999999</c:v>
                </c:pt>
                <c:pt idx="771">
                  <c:v>10.055899999999999</c:v>
                </c:pt>
                <c:pt idx="772">
                  <c:v>10.2052</c:v>
                </c:pt>
                <c:pt idx="773">
                  <c:v>10.2782</c:v>
                </c:pt>
                <c:pt idx="774">
                  <c:v>10.2844</c:v>
                </c:pt>
                <c:pt idx="775">
                  <c:v>10.1441</c:v>
                </c:pt>
                <c:pt idx="776">
                  <c:v>10.1999</c:v>
                </c:pt>
                <c:pt idx="777">
                  <c:v>10.2194</c:v>
                </c:pt>
                <c:pt idx="778">
                  <c:v>10.3614</c:v>
                </c:pt>
                <c:pt idx="779">
                  <c:v>10.1854</c:v>
                </c:pt>
                <c:pt idx="780">
                  <c:v>10.2608</c:v>
                </c:pt>
                <c:pt idx="781">
                  <c:v>10.2966</c:v>
                </c:pt>
                <c:pt idx="782">
                  <c:v>10.3513</c:v>
                </c:pt>
                <c:pt idx="783">
                  <c:v>10.413</c:v>
                </c:pt>
                <c:pt idx="784">
                  <c:v>10.479100000000001</c:v>
                </c:pt>
                <c:pt idx="785">
                  <c:v>10.4536</c:v>
                </c:pt>
                <c:pt idx="786">
                  <c:v>10.5336</c:v>
                </c:pt>
                <c:pt idx="787">
                  <c:v>10.544</c:v>
                </c:pt>
                <c:pt idx="788">
                  <c:v>10.4663</c:v>
                </c:pt>
                <c:pt idx="789">
                  <c:v>10.4382</c:v>
                </c:pt>
                <c:pt idx="790">
                  <c:v>10.520099999999999</c:v>
                </c:pt>
                <c:pt idx="791">
                  <c:v>10.7196</c:v>
                </c:pt>
                <c:pt idx="792">
                  <c:v>10.6303</c:v>
                </c:pt>
                <c:pt idx="793">
                  <c:v>10.6006</c:v>
                </c:pt>
                <c:pt idx="794">
                  <c:v>10.6594</c:v>
                </c:pt>
                <c:pt idx="795">
                  <c:v>10.646800000000001</c:v>
                </c:pt>
                <c:pt idx="796">
                  <c:v>10.6233</c:v>
                </c:pt>
                <c:pt idx="797">
                  <c:v>10.597099999999999</c:v>
                </c:pt>
                <c:pt idx="798">
                  <c:v>10.458399999999999</c:v>
                </c:pt>
                <c:pt idx="799">
                  <c:v>10.4855</c:v>
                </c:pt>
                <c:pt idx="800">
                  <c:v>10.4618</c:v>
                </c:pt>
                <c:pt idx="801">
                  <c:v>10.533099999999999</c:v>
                </c:pt>
                <c:pt idx="802">
                  <c:v>10.4983</c:v>
                </c:pt>
                <c:pt idx="803">
                  <c:v>10.524900000000001</c:v>
                </c:pt>
                <c:pt idx="804">
                  <c:v>10.567</c:v>
                </c:pt>
                <c:pt idx="805">
                  <c:v>10.554500000000001</c:v>
                </c:pt>
                <c:pt idx="806">
                  <c:v>10.483499999999999</c:v>
                </c:pt>
                <c:pt idx="807">
                  <c:v>10.560700000000001</c:v>
                </c:pt>
                <c:pt idx="808">
                  <c:v>10.478899999999999</c:v>
                </c:pt>
                <c:pt idx="809">
                  <c:v>10.501099999999999</c:v>
                </c:pt>
                <c:pt idx="810">
                  <c:v>10.4452</c:v>
                </c:pt>
                <c:pt idx="811">
                  <c:v>10.395099999999999</c:v>
                </c:pt>
                <c:pt idx="812">
                  <c:v>10.3475</c:v>
                </c:pt>
                <c:pt idx="813">
                  <c:v>10.3736</c:v>
                </c:pt>
                <c:pt idx="814">
                  <c:v>10.3346</c:v>
                </c:pt>
                <c:pt idx="815">
                  <c:v>10.251099999999999</c:v>
                </c:pt>
                <c:pt idx="816">
                  <c:v>10.2348</c:v>
                </c:pt>
                <c:pt idx="817">
                  <c:v>10.204599999999999</c:v>
                </c:pt>
                <c:pt idx="818">
                  <c:v>10.247</c:v>
                </c:pt>
                <c:pt idx="819">
                  <c:v>10.2742</c:v>
                </c:pt>
                <c:pt idx="820">
                  <c:v>10.204800000000001</c:v>
                </c:pt>
                <c:pt idx="821">
                  <c:v>10.1953</c:v>
                </c:pt>
                <c:pt idx="822">
                  <c:v>10.214399999999999</c:v>
                </c:pt>
                <c:pt idx="823">
                  <c:v>10.2288</c:v>
                </c:pt>
                <c:pt idx="824">
                  <c:v>10.182700000000001</c:v>
                </c:pt>
                <c:pt idx="825">
                  <c:v>10.1972</c:v>
                </c:pt>
                <c:pt idx="826">
                  <c:v>10.223100000000001</c:v>
                </c:pt>
                <c:pt idx="827">
                  <c:v>10.3223</c:v>
                </c:pt>
                <c:pt idx="828">
                  <c:v>10.1104</c:v>
                </c:pt>
                <c:pt idx="829">
                  <c:v>10.0114</c:v>
                </c:pt>
                <c:pt idx="830">
                  <c:v>10.020200000000001</c:v>
                </c:pt>
                <c:pt idx="831">
                  <c:v>10.1022</c:v>
                </c:pt>
                <c:pt idx="832">
                  <c:v>10.146699999999999</c:v>
                </c:pt>
                <c:pt idx="833">
                  <c:v>10.0306</c:v>
                </c:pt>
                <c:pt idx="834">
                  <c:v>9.9382000000000001</c:v>
                </c:pt>
                <c:pt idx="835">
                  <c:v>9.9069000000000003</c:v>
                </c:pt>
                <c:pt idx="836">
                  <c:v>9.8475000000000001</c:v>
                </c:pt>
                <c:pt idx="837">
                  <c:v>9.8421000000000003</c:v>
                </c:pt>
                <c:pt idx="838">
                  <c:v>9.8463999999999992</c:v>
                </c:pt>
                <c:pt idx="839">
                  <c:v>9.8341999999999992</c:v>
                </c:pt>
                <c:pt idx="840">
                  <c:v>9.7751000000000001</c:v>
                </c:pt>
                <c:pt idx="841">
                  <c:v>9.7751000000000001</c:v>
                </c:pt>
                <c:pt idx="842">
                  <c:v>9.7706</c:v>
                </c:pt>
                <c:pt idx="843">
                  <c:v>9.8980999999999995</c:v>
                </c:pt>
                <c:pt idx="844">
                  <c:v>9.8923000000000005</c:v>
                </c:pt>
                <c:pt idx="845">
                  <c:v>9.8940999999999999</c:v>
                </c:pt>
                <c:pt idx="846">
                  <c:v>9.7984000000000009</c:v>
                </c:pt>
                <c:pt idx="847">
                  <c:v>9.8027999999999995</c:v>
                </c:pt>
                <c:pt idx="848">
                  <c:v>9.7560000000000002</c:v>
                </c:pt>
                <c:pt idx="849">
                  <c:v>9.9252000000000002</c:v>
                </c:pt>
                <c:pt idx="850">
                  <c:v>9.8744999999999994</c:v>
                </c:pt>
                <c:pt idx="851">
                  <c:v>9.8455999999999992</c:v>
                </c:pt>
                <c:pt idx="852">
                  <c:v>9.7201000000000004</c:v>
                </c:pt>
                <c:pt idx="853">
                  <c:v>9.6669999999999998</c:v>
                </c:pt>
                <c:pt idx="854">
                  <c:v>9.6553000000000004</c:v>
                </c:pt>
                <c:pt idx="855">
                  <c:v>9.5634999999999994</c:v>
                </c:pt>
                <c:pt idx="856">
                  <c:v>9.5955999999999992</c:v>
                </c:pt>
                <c:pt idx="857">
                  <c:v>9.5546000000000006</c:v>
                </c:pt>
                <c:pt idx="858">
                  <c:v>9.5126000000000008</c:v>
                </c:pt>
                <c:pt idx="859">
                  <c:v>9.3362999999999996</c:v>
                </c:pt>
                <c:pt idx="860">
                  <c:v>9.2388999999999992</c:v>
                </c:pt>
                <c:pt idx="861">
                  <c:v>9.2538</c:v>
                </c:pt>
                <c:pt idx="862">
                  <c:v>9.3422999999999998</c:v>
                </c:pt>
                <c:pt idx="863">
                  <c:v>9.2873000000000001</c:v>
                </c:pt>
                <c:pt idx="864">
                  <c:v>9.2758000000000003</c:v>
                </c:pt>
                <c:pt idx="865">
                  <c:v>9.2134</c:v>
                </c:pt>
                <c:pt idx="866">
                  <c:v>9.1936999999999998</c:v>
                </c:pt>
                <c:pt idx="867">
                  <c:v>9.0286000000000008</c:v>
                </c:pt>
                <c:pt idx="868">
                  <c:v>9.0803999999999991</c:v>
                </c:pt>
                <c:pt idx="869">
                  <c:v>9.1242999999999999</c:v>
                </c:pt>
                <c:pt idx="870">
                  <c:v>8.9739000000000004</c:v>
                </c:pt>
                <c:pt idx="871">
                  <c:v>8.8989999999999991</c:v>
                </c:pt>
                <c:pt idx="872">
                  <c:v>8.9160000000000004</c:v>
                </c:pt>
                <c:pt idx="873">
                  <c:v>8.8760999999999992</c:v>
                </c:pt>
                <c:pt idx="874">
                  <c:v>9.0443999999999996</c:v>
                </c:pt>
                <c:pt idx="875">
                  <c:v>9.2232000000000003</c:v>
                </c:pt>
                <c:pt idx="876">
                  <c:v>9.1454000000000004</c:v>
                </c:pt>
                <c:pt idx="877">
                  <c:v>9.1776999999999997</c:v>
                </c:pt>
                <c:pt idx="878">
                  <c:v>9.2070000000000007</c:v>
                </c:pt>
                <c:pt idx="879">
                  <c:v>9.1856000000000009</c:v>
                </c:pt>
                <c:pt idx="880">
                  <c:v>9.0533000000000001</c:v>
                </c:pt>
                <c:pt idx="881">
                  <c:v>9.1480999999999995</c:v>
                </c:pt>
                <c:pt idx="882">
                  <c:v>9.2188999999999997</c:v>
                </c:pt>
                <c:pt idx="883">
                  <c:v>9.3149999999999995</c:v>
                </c:pt>
                <c:pt idx="884">
                  <c:v>9.3508999999999993</c:v>
                </c:pt>
                <c:pt idx="885">
                  <c:v>9.3895</c:v>
                </c:pt>
                <c:pt idx="886">
                  <c:v>9.3627000000000002</c:v>
                </c:pt>
                <c:pt idx="887">
                  <c:v>9.4870999999999999</c:v>
                </c:pt>
                <c:pt idx="888">
                  <c:v>9.4161999999999999</c:v>
                </c:pt>
                <c:pt idx="889">
                  <c:v>9.4147999999999996</c:v>
                </c:pt>
                <c:pt idx="890">
                  <c:v>9.4549000000000003</c:v>
                </c:pt>
                <c:pt idx="891">
                  <c:v>9.3528000000000002</c:v>
                </c:pt>
                <c:pt idx="892">
                  <c:v>9.3681000000000001</c:v>
                </c:pt>
                <c:pt idx="893">
                  <c:v>9.2623999999999995</c:v>
                </c:pt>
                <c:pt idx="894">
                  <c:v>9.3134999999999994</c:v>
                </c:pt>
                <c:pt idx="895">
                  <c:v>9.3595000000000006</c:v>
                </c:pt>
                <c:pt idx="896">
                  <c:v>9.3179999999999996</c:v>
                </c:pt>
                <c:pt idx="897">
                  <c:v>9.4423999999999992</c:v>
                </c:pt>
                <c:pt idx="898">
                  <c:v>9.3618000000000006</c:v>
                </c:pt>
                <c:pt idx="899">
                  <c:v>9.4014000000000006</c:v>
                </c:pt>
                <c:pt idx="900">
                  <c:v>9.3658000000000001</c:v>
                </c:pt>
                <c:pt idx="901">
                  <c:v>9.2680000000000007</c:v>
                </c:pt>
                <c:pt idx="902">
                  <c:v>9.3237000000000005</c:v>
                </c:pt>
                <c:pt idx="903">
                  <c:v>9.3223000000000003</c:v>
                </c:pt>
                <c:pt idx="904">
                  <c:v>9.3542000000000005</c:v>
                </c:pt>
                <c:pt idx="905">
                  <c:v>9.3476999999999997</c:v>
                </c:pt>
                <c:pt idx="906">
                  <c:v>9.3204999999999991</c:v>
                </c:pt>
                <c:pt idx="907">
                  <c:v>9.3482000000000003</c:v>
                </c:pt>
                <c:pt idx="908">
                  <c:v>9.2834000000000003</c:v>
                </c:pt>
                <c:pt idx="909">
                  <c:v>9.3119999999999994</c:v>
                </c:pt>
                <c:pt idx="910">
                  <c:v>9.3681000000000001</c:v>
                </c:pt>
                <c:pt idx="911">
                  <c:v>9.3864999999999998</c:v>
                </c:pt>
                <c:pt idx="912">
                  <c:v>9.4103999999999992</c:v>
                </c:pt>
                <c:pt idx="913">
                  <c:v>9.3450000000000006</c:v>
                </c:pt>
                <c:pt idx="914">
                  <c:v>9.3581000000000003</c:v>
                </c:pt>
                <c:pt idx="915">
                  <c:v>9.3663000000000007</c:v>
                </c:pt>
                <c:pt idx="916">
                  <c:v>9.4052000000000007</c:v>
                </c:pt>
                <c:pt idx="917">
                  <c:v>9.4481999999999999</c:v>
                </c:pt>
                <c:pt idx="918">
                  <c:v>9.4146000000000001</c:v>
                </c:pt>
                <c:pt idx="919">
                  <c:v>9.4578000000000007</c:v>
                </c:pt>
                <c:pt idx="920">
                  <c:v>9.4352</c:v>
                </c:pt>
                <c:pt idx="921">
                  <c:v>9.4047000000000001</c:v>
                </c:pt>
                <c:pt idx="922">
                  <c:v>9.3853000000000009</c:v>
                </c:pt>
                <c:pt idx="923">
                  <c:v>9.3015000000000008</c:v>
                </c:pt>
                <c:pt idx="924">
                  <c:v>9.2745999999999995</c:v>
                </c:pt>
                <c:pt idx="925">
                  <c:v>9.2745999999999995</c:v>
                </c:pt>
                <c:pt idx="926">
                  <c:v>9.2745999999999995</c:v>
                </c:pt>
                <c:pt idx="927">
                  <c:v>9.2284000000000006</c:v>
                </c:pt>
                <c:pt idx="928">
                  <c:v>9.3010999999999999</c:v>
                </c:pt>
                <c:pt idx="929">
                  <c:v>9.3270999999999997</c:v>
                </c:pt>
                <c:pt idx="930">
                  <c:v>9.3270999999999997</c:v>
                </c:pt>
                <c:pt idx="931">
                  <c:v>9.1949000000000005</c:v>
                </c:pt>
                <c:pt idx="932">
                  <c:v>9.1311</c:v>
                </c:pt>
                <c:pt idx="933">
                  <c:v>9.1074000000000002</c:v>
                </c:pt>
                <c:pt idx="934">
                  <c:v>9.0968999999999998</c:v>
                </c:pt>
                <c:pt idx="935">
                  <c:v>9.0985999999999994</c:v>
                </c:pt>
                <c:pt idx="936">
                  <c:v>9.0840999999999994</c:v>
                </c:pt>
                <c:pt idx="937">
                  <c:v>9.1021999999999998</c:v>
                </c:pt>
                <c:pt idx="938">
                  <c:v>9.1732999999999993</c:v>
                </c:pt>
                <c:pt idx="939">
                  <c:v>9.1903000000000006</c:v>
                </c:pt>
                <c:pt idx="940">
                  <c:v>9.2349999999999994</c:v>
                </c:pt>
                <c:pt idx="941">
                  <c:v>9.2492999999999999</c:v>
                </c:pt>
                <c:pt idx="942">
                  <c:v>9.3289000000000009</c:v>
                </c:pt>
                <c:pt idx="943">
                  <c:v>9.3895999999999997</c:v>
                </c:pt>
                <c:pt idx="944">
                  <c:v>9.3843999999999994</c:v>
                </c:pt>
                <c:pt idx="945">
                  <c:v>9.3618000000000006</c:v>
                </c:pt>
                <c:pt idx="946">
                  <c:v>9.4107000000000003</c:v>
                </c:pt>
                <c:pt idx="947">
                  <c:v>9.4655000000000005</c:v>
                </c:pt>
                <c:pt idx="948">
                  <c:v>9.4849999999999994</c:v>
                </c:pt>
                <c:pt idx="949">
                  <c:v>9.5092999999999996</c:v>
                </c:pt>
                <c:pt idx="950">
                  <c:v>9.4361999999999995</c:v>
                </c:pt>
                <c:pt idx="951">
                  <c:v>9.3651999999999997</c:v>
                </c:pt>
                <c:pt idx="952">
                  <c:v>9.3254999999999999</c:v>
                </c:pt>
                <c:pt idx="953">
                  <c:v>9.3520000000000003</c:v>
                </c:pt>
                <c:pt idx="954">
                  <c:v>9.3818000000000001</c:v>
                </c:pt>
                <c:pt idx="955">
                  <c:v>9.3719000000000001</c:v>
                </c:pt>
                <c:pt idx="956">
                  <c:v>9.3196999999999992</c:v>
                </c:pt>
                <c:pt idx="957">
                  <c:v>9.2635000000000005</c:v>
                </c:pt>
                <c:pt idx="958">
                  <c:v>9.2362000000000002</c:v>
                </c:pt>
                <c:pt idx="959">
                  <c:v>9.2857000000000003</c:v>
                </c:pt>
                <c:pt idx="960">
                  <c:v>9.2581000000000007</c:v>
                </c:pt>
                <c:pt idx="961">
                  <c:v>9.2734000000000005</c:v>
                </c:pt>
                <c:pt idx="962">
                  <c:v>9.2116000000000007</c:v>
                </c:pt>
                <c:pt idx="963">
                  <c:v>9.2253000000000007</c:v>
                </c:pt>
                <c:pt idx="964">
                  <c:v>9.2669999999999995</c:v>
                </c:pt>
                <c:pt idx="965">
                  <c:v>9.2350999999999992</c:v>
                </c:pt>
                <c:pt idx="966">
                  <c:v>9.1622000000000003</c:v>
                </c:pt>
                <c:pt idx="967">
                  <c:v>9.1412999999999993</c:v>
                </c:pt>
                <c:pt idx="968">
                  <c:v>9.1273</c:v>
                </c:pt>
                <c:pt idx="969">
                  <c:v>9.0953999999999997</c:v>
                </c:pt>
                <c:pt idx="970">
                  <c:v>8.9939</c:v>
                </c:pt>
                <c:pt idx="971">
                  <c:v>8.9191000000000003</c:v>
                </c:pt>
                <c:pt idx="972">
                  <c:v>8.8816000000000006</c:v>
                </c:pt>
                <c:pt idx="973">
                  <c:v>8.8705999999999996</c:v>
                </c:pt>
                <c:pt idx="974">
                  <c:v>8.9146999999999998</c:v>
                </c:pt>
                <c:pt idx="975">
                  <c:v>8.9053000000000004</c:v>
                </c:pt>
                <c:pt idx="976">
                  <c:v>8.8710000000000004</c:v>
                </c:pt>
                <c:pt idx="977">
                  <c:v>8.8656000000000006</c:v>
                </c:pt>
                <c:pt idx="978">
                  <c:v>8.7792999999999992</c:v>
                </c:pt>
                <c:pt idx="979">
                  <c:v>8.8191000000000006</c:v>
                </c:pt>
                <c:pt idx="980">
                  <c:v>8.8572000000000006</c:v>
                </c:pt>
                <c:pt idx="981">
                  <c:v>8.8358000000000008</c:v>
                </c:pt>
                <c:pt idx="982">
                  <c:v>8.8511000000000006</c:v>
                </c:pt>
                <c:pt idx="983">
                  <c:v>8.8994</c:v>
                </c:pt>
                <c:pt idx="984">
                  <c:v>8.9715000000000007</c:v>
                </c:pt>
                <c:pt idx="985">
                  <c:v>8.8492999999999995</c:v>
                </c:pt>
                <c:pt idx="986">
                  <c:v>8.9722000000000008</c:v>
                </c:pt>
                <c:pt idx="987">
                  <c:v>8.9374000000000002</c:v>
                </c:pt>
                <c:pt idx="988">
                  <c:v>8.9875000000000007</c:v>
                </c:pt>
                <c:pt idx="989">
                  <c:v>9.0198999999999998</c:v>
                </c:pt>
                <c:pt idx="990">
                  <c:v>9.0038</c:v>
                </c:pt>
                <c:pt idx="991">
                  <c:v>8.9597999999999995</c:v>
                </c:pt>
                <c:pt idx="992">
                  <c:v>9.0420999999999996</c:v>
                </c:pt>
                <c:pt idx="993">
                  <c:v>9.0016999999999996</c:v>
                </c:pt>
                <c:pt idx="994">
                  <c:v>9.0489999999999995</c:v>
                </c:pt>
                <c:pt idx="995">
                  <c:v>9.0489999999999995</c:v>
                </c:pt>
                <c:pt idx="996">
                  <c:v>9.0489999999999995</c:v>
                </c:pt>
                <c:pt idx="997">
                  <c:v>9.0917999999999992</c:v>
                </c:pt>
                <c:pt idx="998">
                  <c:v>9.0814000000000004</c:v>
                </c:pt>
                <c:pt idx="999">
                  <c:v>9.0854999999999997</c:v>
                </c:pt>
                <c:pt idx="1000">
                  <c:v>9.0908999999999995</c:v>
                </c:pt>
                <c:pt idx="1001">
                  <c:v>9.0508000000000006</c:v>
                </c:pt>
                <c:pt idx="1002">
                  <c:v>9.0421999999999993</c:v>
                </c:pt>
                <c:pt idx="1003">
                  <c:v>9.0724999999999998</c:v>
                </c:pt>
                <c:pt idx="1004">
                  <c:v>9.0805000000000007</c:v>
                </c:pt>
                <c:pt idx="1005">
                  <c:v>9.077</c:v>
                </c:pt>
                <c:pt idx="1006">
                  <c:v>9.0601000000000003</c:v>
                </c:pt>
                <c:pt idx="1007">
                  <c:v>9.0548000000000002</c:v>
                </c:pt>
                <c:pt idx="1008">
                  <c:v>9.0899000000000001</c:v>
                </c:pt>
                <c:pt idx="1009">
                  <c:v>9.1333000000000002</c:v>
                </c:pt>
                <c:pt idx="1010">
                  <c:v>9.0622000000000007</c:v>
                </c:pt>
                <c:pt idx="1011">
                  <c:v>9.0949000000000009</c:v>
                </c:pt>
                <c:pt idx="1012">
                  <c:v>9.0330999999999992</c:v>
                </c:pt>
                <c:pt idx="1013">
                  <c:v>9.0678000000000001</c:v>
                </c:pt>
                <c:pt idx="1014">
                  <c:v>9.0404999999999998</c:v>
                </c:pt>
                <c:pt idx="1015">
                  <c:v>9.0410000000000004</c:v>
                </c:pt>
                <c:pt idx="1016">
                  <c:v>9.0410000000000004</c:v>
                </c:pt>
                <c:pt idx="1017">
                  <c:v>9.0932999999999993</c:v>
                </c:pt>
                <c:pt idx="1018">
                  <c:v>9.1713000000000005</c:v>
                </c:pt>
                <c:pt idx="1019">
                  <c:v>9.2228999999999992</c:v>
                </c:pt>
                <c:pt idx="1020">
                  <c:v>9.2440999999999995</c:v>
                </c:pt>
                <c:pt idx="1021">
                  <c:v>9.2097999999999995</c:v>
                </c:pt>
                <c:pt idx="1022">
                  <c:v>9.1858000000000004</c:v>
                </c:pt>
                <c:pt idx="1023">
                  <c:v>9.1103000000000005</c:v>
                </c:pt>
                <c:pt idx="1024">
                  <c:v>9.0472999999999999</c:v>
                </c:pt>
                <c:pt idx="1025">
                  <c:v>9.0472000000000001</c:v>
                </c:pt>
                <c:pt idx="1026">
                  <c:v>9.0236000000000001</c:v>
                </c:pt>
                <c:pt idx="1027">
                  <c:v>9.0525000000000002</c:v>
                </c:pt>
                <c:pt idx="1028">
                  <c:v>9.2319999999999993</c:v>
                </c:pt>
                <c:pt idx="1029">
                  <c:v>9.3748000000000005</c:v>
                </c:pt>
                <c:pt idx="1030">
                  <c:v>9.3620999999999999</c:v>
                </c:pt>
                <c:pt idx="1031">
                  <c:v>9.3603000000000005</c:v>
                </c:pt>
                <c:pt idx="1032">
                  <c:v>9.5144000000000002</c:v>
                </c:pt>
                <c:pt idx="1033">
                  <c:v>9.4118999999999993</c:v>
                </c:pt>
                <c:pt idx="1034">
                  <c:v>9.3887</c:v>
                </c:pt>
                <c:pt idx="1035">
                  <c:v>9.3505000000000003</c:v>
                </c:pt>
                <c:pt idx="1036">
                  <c:v>9.3505000000000003</c:v>
                </c:pt>
                <c:pt idx="1037">
                  <c:v>9.4686000000000003</c:v>
                </c:pt>
                <c:pt idx="1038">
                  <c:v>9.4747000000000003</c:v>
                </c:pt>
                <c:pt idx="1039">
                  <c:v>9.4389000000000003</c:v>
                </c:pt>
                <c:pt idx="1040">
                  <c:v>9.5450999999999997</c:v>
                </c:pt>
                <c:pt idx="1041">
                  <c:v>9.7098999999999993</c:v>
                </c:pt>
                <c:pt idx="1042">
                  <c:v>9.6295999999999999</c:v>
                </c:pt>
                <c:pt idx="1043">
                  <c:v>9.5782000000000007</c:v>
                </c:pt>
                <c:pt idx="1044">
                  <c:v>9.5312999999999999</c:v>
                </c:pt>
                <c:pt idx="1045">
                  <c:v>9.4274000000000004</c:v>
                </c:pt>
                <c:pt idx="1046">
                  <c:v>9.4474999999999998</c:v>
                </c:pt>
                <c:pt idx="1047">
                  <c:v>9.4423999999999992</c:v>
                </c:pt>
                <c:pt idx="1048">
                  <c:v>9.4998000000000005</c:v>
                </c:pt>
                <c:pt idx="1049">
                  <c:v>9.4427000000000003</c:v>
                </c:pt>
                <c:pt idx="1050">
                  <c:v>9.4108000000000001</c:v>
                </c:pt>
                <c:pt idx="1051">
                  <c:v>9.4283000000000001</c:v>
                </c:pt>
                <c:pt idx="1052">
                  <c:v>9.5589999999999993</c:v>
                </c:pt>
                <c:pt idx="1053">
                  <c:v>9.6965000000000003</c:v>
                </c:pt>
                <c:pt idx="1054">
                  <c:v>9.7210000000000001</c:v>
                </c:pt>
                <c:pt idx="1055">
                  <c:v>9.7103999999999999</c:v>
                </c:pt>
                <c:pt idx="1056">
                  <c:v>9.6836000000000002</c:v>
                </c:pt>
                <c:pt idx="1057">
                  <c:v>9.7860999999999994</c:v>
                </c:pt>
                <c:pt idx="1058">
                  <c:v>9.7302999999999997</c:v>
                </c:pt>
                <c:pt idx="1059">
                  <c:v>9.8155000000000001</c:v>
                </c:pt>
                <c:pt idx="1060">
                  <c:v>9.7550000000000008</c:v>
                </c:pt>
                <c:pt idx="1061">
                  <c:v>9.7165999999999997</c:v>
                </c:pt>
                <c:pt idx="1062">
                  <c:v>9.6712000000000007</c:v>
                </c:pt>
                <c:pt idx="1063">
                  <c:v>9.7355</c:v>
                </c:pt>
                <c:pt idx="1064">
                  <c:v>9.6462000000000003</c:v>
                </c:pt>
                <c:pt idx="1065">
                  <c:v>9.6228999999999996</c:v>
                </c:pt>
                <c:pt idx="1066">
                  <c:v>9.5838000000000001</c:v>
                </c:pt>
                <c:pt idx="1067">
                  <c:v>9.5172000000000008</c:v>
                </c:pt>
                <c:pt idx="1068">
                  <c:v>9.5178999999999991</c:v>
                </c:pt>
                <c:pt idx="1069">
                  <c:v>9.5373999999999999</c:v>
                </c:pt>
                <c:pt idx="1070">
                  <c:v>9.5765999999999991</c:v>
                </c:pt>
                <c:pt idx="1071">
                  <c:v>9.5856999999999992</c:v>
                </c:pt>
                <c:pt idx="1072">
                  <c:v>9.6141000000000005</c:v>
                </c:pt>
                <c:pt idx="1073">
                  <c:v>9.5033999999999992</c:v>
                </c:pt>
                <c:pt idx="1074">
                  <c:v>9.4235000000000007</c:v>
                </c:pt>
                <c:pt idx="1075">
                  <c:v>9.5745000000000005</c:v>
                </c:pt>
                <c:pt idx="1076">
                  <c:v>9.5832999999999995</c:v>
                </c:pt>
                <c:pt idx="1077">
                  <c:v>9.5808</c:v>
                </c:pt>
                <c:pt idx="1078">
                  <c:v>9.6029</c:v>
                </c:pt>
                <c:pt idx="1079">
                  <c:v>9.5150000000000006</c:v>
                </c:pt>
                <c:pt idx="1080">
                  <c:v>9.5084</c:v>
                </c:pt>
                <c:pt idx="1081">
                  <c:v>9.4826999999999995</c:v>
                </c:pt>
                <c:pt idx="1082">
                  <c:v>9.5146999999999995</c:v>
                </c:pt>
                <c:pt idx="1083">
                  <c:v>9.5257000000000005</c:v>
                </c:pt>
                <c:pt idx="1084">
                  <c:v>9.5076999999999998</c:v>
                </c:pt>
                <c:pt idx="1085">
                  <c:v>9.5213999999999999</c:v>
                </c:pt>
                <c:pt idx="1086">
                  <c:v>9.5101999999999993</c:v>
                </c:pt>
                <c:pt idx="1087">
                  <c:v>9.5394000000000005</c:v>
                </c:pt>
                <c:pt idx="1088">
                  <c:v>9.6664999999999992</c:v>
                </c:pt>
                <c:pt idx="1089">
                  <c:v>9.6046999999999993</c:v>
                </c:pt>
                <c:pt idx="1090">
                  <c:v>9.6792999999999996</c:v>
                </c:pt>
                <c:pt idx="1091">
                  <c:v>9.6102000000000007</c:v>
                </c:pt>
                <c:pt idx="1092">
                  <c:v>9.5627999999999993</c:v>
                </c:pt>
                <c:pt idx="1093">
                  <c:v>9.6014999999999997</c:v>
                </c:pt>
                <c:pt idx="1094">
                  <c:v>9.6242000000000001</c:v>
                </c:pt>
                <c:pt idx="1095">
                  <c:v>9.7002000000000006</c:v>
                </c:pt>
                <c:pt idx="1096">
                  <c:v>9.6882000000000001</c:v>
                </c:pt>
                <c:pt idx="1097">
                  <c:v>9.7309000000000001</c:v>
                </c:pt>
                <c:pt idx="1098">
                  <c:v>9.8199000000000005</c:v>
                </c:pt>
                <c:pt idx="1099">
                  <c:v>9.7830999999999992</c:v>
                </c:pt>
                <c:pt idx="1100">
                  <c:v>9.7384000000000004</c:v>
                </c:pt>
                <c:pt idx="1101">
                  <c:v>9.7384000000000004</c:v>
                </c:pt>
                <c:pt idx="1102">
                  <c:v>9.6722999999999999</c:v>
                </c:pt>
                <c:pt idx="1103">
                  <c:v>9.5434999999999999</c:v>
                </c:pt>
                <c:pt idx="1104">
                  <c:v>9.4814000000000007</c:v>
                </c:pt>
                <c:pt idx="1105">
                  <c:v>9.4648000000000003</c:v>
                </c:pt>
                <c:pt idx="1106">
                  <c:v>9.4298000000000002</c:v>
                </c:pt>
                <c:pt idx="1107">
                  <c:v>9.51</c:v>
                </c:pt>
                <c:pt idx="1108">
                  <c:v>9.5690000000000008</c:v>
                </c:pt>
                <c:pt idx="1109">
                  <c:v>9.5701000000000001</c:v>
                </c:pt>
                <c:pt idx="1110">
                  <c:v>9.5094999999999992</c:v>
                </c:pt>
                <c:pt idx="1111">
                  <c:v>9.4375999999999998</c:v>
                </c:pt>
                <c:pt idx="1112">
                  <c:v>9.3836999999999993</c:v>
                </c:pt>
                <c:pt idx="1113">
                  <c:v>9.4931000000000001</c:v>
                </c:pt>
                <c:pt idx="1114">
                  <c:v>9.5349000000000004</c:v>
                </c:pt>
                <c:pt idx="1115">
                  <c:v>9.5357000000000003</c:v>
                </c:pt>
                <c:pt idx="1116">
                  <c:v>9.4222999999999999</c:v>
                </c:pt>
                <c:pt idx="1117">
                  <c:v>9.3597999999999999</c:v>
                </c:pt>
                <c:pt idx="1118">
                  <c:v>9.2195999999999998</c:v>
                </c:pt>
                <c:pt idx="1119">
                  <c:v>9.3343000000000007</c:v>
                </c:pt>
                <c:pt idx="1120">
                  <c:v>9.3002000000000002</c:v>
                </c:pt>
                <c:pt idx="1121">
                  <c:v>9.3404000000000007</c:v>
                </c:pt>
                <c:pt idx="1122">
                  <c:v>9.2850000000000001</c:v>
                </c:pt>
                <c:pt idx="1123">
                  <c:v>9.2592999999999996</c:v>
                </c:pt>
                <c:pt idx="1124">
                  <c:v>9.2256999999999998</c:v>
                </c:pt>
                <c:pt idx="1125">
                  <c:v>9.2576000000000001</c:v>
                </c:pt>
                <c:pt idx="1126">
                  <c:v>9.3031000000000006</c:v>
                </c:pt>
                <c:pt idx="1127">
                  <c:v>9.2539999999999996</c:v>
                </c:pt>
                <c:pt idx="1128">
                  <c:v>9.2073999999999998</c:v>
                </c:pt>
                <c:pt idx="1129">
                  <c:v>9.27</c:v>
                </c:pt>
                <c:pt idx="1130">
                  <c:v>9.2858000000000001</c:v>
                </c:pt>
                <c:pt idx="1131">
                  <c:v>9.2987000000000002</c:v>
                </c:pt>
                <c:pt idx="1132">
                  <c:v>9.2947000000000006</c:v>
                </c:pt>
                <c:pt idx="1133">
                  <c:v>9.1837999999999997</c:v>
                </c:pt>
                <c:pt idx="1134">
                  <c:v>9.1912000000000003</c:v>
                </c:pt>
                <c:pt idx="1135">
                  <c:v>9.2680000000000007</c:v>
                </c:pt>
                <c:pt idx="1136">
                  <c:v>9.2685999999999993</c:v>
                </c:pt>
                <c:pt idx="1137">
                  <c:v>9.3026999999999997</c:v>
                </c:pt>
                <c:pt idx="1138">
                  <c:v>9.2570999999999994</c:v>
                </c:pt>
                <c:pt idx="1139">
                  <c:v>9.1613000000000007</c:v>
                </c:pt>
                <c:pt idx="1140">
                  <c:v>9.1065000000000005</c:v>
                </c:pt>
                <c:pt idx="1141">
                  <c:v>9.1166</c:v>
                </c:pt>
                <c:pt idx="1142">
                  <c:v>9.31</c:v>
                </c:pt>
                <c:pt idx="1143">
                  <c:v>9.3195999999999994</c:v>
                </c:pt>
                <c:pt idx="1144">
                  <c:v>9.3925000000000001</c:v>
                </c:pt>
                <c:pt idx="1145">
                  <c:v>9.4149999999999991</c:v>
                </c:pt>
                <c:pt idx="1146">
                  <c:v>9.4191000000000003</c:v>
                </c:pt>
                <c:pt idx="1147">
                  <c:v>9.3626000000000005</c:v>
                </c:pt>
                <c:pt idx="1148">
                  <c:v>9.4097000000000008</c:v>
                </c:pt>
                <c:pt idx="1149">
                  <c:v>9.3366000000000007</c:v>
                </c:pt>
                <c:pt idx="1150">
                  <c:v>9.3454999999999995</c:v>
                </c:pt>
                <c:pt idx="1151">
                  <c:v>9.3811999999999998</c:v>
                </c:pt>
                <c:pt idx="1152">
                  <c:v>9.3346</c:v>
                </c:pt>
                <c:pt idx="1153">
                  <c:v>9.4573</c:v>
                </c:pt>
                <c:pt idx="1154">
                  <c:v>9.5798000000000005</c:v>
                </c:pt>
                <c:pt idx="1155">
                  <c:v>9.6075999999999997</c:v>
                </c:pt>
                <c:pt idx="1156">
                  <c:v>9.6258999999999997</c:v>
                </c:pt>
                <c:pt idx="1157">
                  <c:v>9.6149000000000004</c:v>
                </c:pt>
                <c:pt idx="1158">
                  <c:v>9.5947999999999993</c:v>
                </c:pt>
                <c:pt idx="1159">
                  <c:v>9.6095000000000006</c:v>
                </c:pt>
                <c:pt idx="1160">
                  <c:v>9.5472999999999999</c:v>
                </c:pt>
                <c:pt idx="1161">
                  <c:v>9.6027000000000005</c:v>
                </c:pt>
                <c:pt idx="1162">
                  <c:v>9.6696000000000009</c:v>
                </c:pt>
                <c:pt idx="1163">
                  <c:v>9.5838999999999999</c:v>
                </c:pt>
                <c:pt idx="1164">
                  <c:v>9.5760000000000005</c:v>
                </c:pt>
                <c:pt idx="1165">
                  <c:v>9.6364000000000001</c:v>
                </c:pt>
                <c:pt idx="1166">
                  <c:v>9.6425999999999998</c:v>
                </c:pt>
                <c:pt idx="1167">
                  <c:v>9.6739999999999995</c:v>
                </c:pt>
                <c:pt idx="1168">
                  <c:v>9.6455000000000002</c:v>
                </c:pt>
                <c:pt idx="1169">
                  <c:v>9.4807000000000006</c:v>
                </c:pt>
                <c:pt idx="1170">
                  <c:v>9.4082000000000008</c:v>
                </c:pt>
                <c:pt idx="1171">
                  <c:v>9.4306000000000001</c:v>
                </c:pt>
                <c:pt idx="1172">
                  <c:v>9.4391999999999996</c:v>
                </c:pt>
                <c:pt idx="1173">
                  <c:v>9.5266000000000002</c:v>
                </c:pt>
                <c:pt idx="1174">
                  <c:v>9.5335000000000001</c:v>
                </c:pt>
                <c:pt idx="1175">
                  <c:v>9.4818999999999996</c:v>
                </c:pt>
                <c:pt idx="1176">
                  <c:v>9.4155999999999995</c:v>
                </c:pt>
                <c:pt idx="1177">
                  <c:v>9.3024000000000004</c:v>
                </c:pt>
                <c:pt idx="1178">
                  <c:v>9.2615999999999996</c:v>
                </c:pt>
                <c:pt idx="1179">
                  <c:v>9.3124000000000002</c:v>
                </c:pt>
                <c:pt idx="1180">
                  <c:v>9.2652999999999999</c:v>
                </c:pt>
                <c:pt idx="1181">
                  <c:v>9.2980999999999998</c:v>
                </c:pt>
                <c:pt idx="1182">
                  <c:v>9.2555999999999994</c:v>
                </c:pt>
                <c:pt idx="1183">
                  <c:v>9.2347000000000001</c:v>
                </c:pt>
                <c:pt idx="1184">
                  <c:v>9.2272999999999996</c:v>
                </c:pt>
                <c:pt idx="1185">
                  <c:v>9.2126000000000001</c:v>
                </c:pt>
                <c:pt idx="1186">
                  <c:v>9.2126000000000001</c:v>
                </c:pt>
                <c:pt idx="1187">
                  <c:v>9.2126000000000001</c:v>
                </c:pt>
                <c:pt idx="1188">
                  <c:v>9.1697000000000006</c:v>
                </c:pt>
                <c:pt idx="1189">
                  <c:v>9.0642999999999994</c:v>
                </c:pt>
                <c:pt idx="1190">
                  <c:v>9.1038999999999994</c:v>
                </c:pt>
                <c:pt idx="1191">
                  <c:v>9.1038999999999994</c:v>
                </c:pt>
                <c:pt idx="1192">
                  <c:v>9.1440999999999999</c:v>
                </c:pt>
                <c:pt idx="1193">
                  <c:v>9.1620000000000008</c:v>
                </c:pt>
                <c:pt idx="1194">
                  <c:v>9.2178000000000004</c:v>
                </c:pt>
                <c:pt idx="1195">
                  <c:v>9.2683999999999997</c:v>
                </c:pt>
                <c:pt idx="1196">
                  <c:v>9.2917000000000005</c:v>
                </c:pt>
                <c:pt idx="1197">
                  <c:v>9.3026</c:v>
                </c:pt>
                <c:pt idx="1198">
                  <c:v>9.2798999999999996</c:v>
                </c:pt>
                <c:pt idx="1199">
                  <c:v>9.2922999999999991</c:v>
                </c:pt>
                <c:pt idx="1200">
                  <c:v>9.3106000000000009</c:v>
                </c:pt>
                <c:pt idx="1201">
                  <c:v>9.3202999999999996</c:v>
                </c:pt>
                <c:pt idx="1202">
                  <c:v>9.3315000000000001</c:v>
                </c:pt>
                <c:pt idx="1203">
                  <c:v>9.2710000000000008</c:v>
                </c:pt>
                <c:pt idx="1204">
                  <c:v>9.3285999999999998</c:v>
                </c:pt>
                <c:pt idx="1205">
                  <c:v>9.2782999999999998</c:v>
                </c:pt>
                <c:pt idx="1206">
                  <c:v>9.2256</c:v>
                </c:pt>
                <c:pt idx="1207">
                  <c:v>9.1240000000000006</c:v>
                </c:pt>
                <c:pt idx="1208">
                  <c:v>9.1367999999999991</c:v>
                </c:pt>
                <c:pt idx="1209">
                  <c:v>9.2085000000000008</c:v>
                </c:pt>
                <c:pt idx="1210">
                  <c:v>9.2029999999999994</c:v>
                </c:pt>
                <c:pt idx="1211">
                  <c:v>9.2543000000000006</c:v>
                </c:pt>
                <c:pt idx="1212">
                  <c:v>9.2265999999999995</c:v>
                </c:pt>
                <c:pt idx="1213">
                  <c:v>9.2804000000000002</c:v>
                </c:pt>
                <c:pt idx="1214">
                  <c:v>9.2782999999999998</c:v>
                </c:pt>
                <c:pt idx="1215">
                  <c:v>9.2553999999999998</c:v>
                </c:pt>
                <c:pt idx="1216">
                  <c:v>9.3238000000000003</c:v>
                </c:pt>
                <c:pt idx="1217">
                  <c:v>9.2515000000000001</c:v>
                </c:pt>
                <c:pt idx="1218">
                  <c:v>9.2825000000000006</c:v>
                </c:pt>
                <c:pt idx="1219">
                  <c:v>9.3841999999999999</c:v>
                </c:pt>
                <c:pt idx="1220">
                  <c:v>9.3590999999999998</c:v>
                </c:pt>
                <c:pt idx="1221">
                  <c:v>9.3514999999999997</c:v>
                </c:pt>
                <c:pt idx="1222">
                  <c:v>9.3975000000000009</c:v>
                </c:pt>
                <c:pt idx="1223">
                  <c:v>9.2725000000000009</c:v>
                </c:pt>
                <c:pt idx="1224">
                  <c:v>9.2535000000000007</c:v>
                </c:pt>
                <c:pt idx="1225">
                  <c:v>9.2209000000000003</c:v>
                </c:pt>
                <c:pt idx="1226">
                  <c:v>9.2352000000000007</c:v>
                </c:pt>
                <c:pt idx="1227">
                  <c:v>9.1728000000000005</c:v>
                </c:pt>
                <c:pt idx="1228">
                  <c:v>9.1355000000000004</c:v>
                </c:pt>
                <c:pt idx="1229">
                  <c:v>9.0457999999999998</c:v>
                </c:pt>
                <c:pt idx="1230">
                  <c:v>9.0921000000000003</c:v>
                </c:pt>
                <c:pt idx="1231">
                  <c:v>9.11</c:v>
                </c:pt>
                <c:pt idx="1232">
                  <c:v>9.0724999999999998</c:v>
                </c:pt>
                <c:pt idx="1233">
                  <c:v>9.0713000000000008</c:v>
                </c:pt>
                <c:pt idx="1234">
                  <c:v>9.0919000000000008</c:v>
                </c:pt>
                <c:pt idx="1235">
                  <c:v>9.0487000000000002</c:v>
                </c:pt>
                <c:pt idx="1236">
                  <c:v>8.9811999999999994</c:v>
                </c:pt>
                <c:pt idx="1237">
                  <c:v>9.0121000000000002</c:v>
                </c:pt>
                <c:pt idx="1238">
                  <c:v>9.0239999999999991</c:v>
                </c:pt>
                <c:pt idx="1239">
                  <c:v>9.0667000000000009</c:v>
                </c:pt>
                <c:pt idx="1240">
                  <c:v>9.0371000000000006</c:v>
                </c:pt>
                <c:pt idx="1241">
                  <c:v>9.0725999999999996</c:v>
                </c:pt>
                <c:pt idx="1242">
                  <c:v>9.0835000000000008</c:v>
                </c:pt>
                <c:pt idx="1243">
                  <c:v>9.0889000000000006</c:v>
                </c:pt>
                <c:pt idx="1244">
                  <c:v>9.1311999999999998</c:v>
                </c:pt>
                <c:pt idx="1245">
                  <c:v>9.0568000000000008</c:v>
                </c:pt>
                <c:pt idx="1246">
                  <c:v>9.0488999999999997</c:v>
                </c:pt>
                <c:pt idx="1247">
                  <c:v>9.1278000000000006</c:v>
                </c:pt>
                <c:pt idx="1248">
                  <c:v>9.0830000000000002</c:v>
                </c:pt>
                <c:pt idx="1249">
                  <c:v>8.9548000000000005</c:v>
                </c:pt>
                <c:pt idx="1250">
                  <c:v>8.9727999999999994</c:v>
                </c:pt>
                <c:pt idx="1251">
                  <c:v>8.9375999999999998</c:v>
                </c:pt>
                <c:pt idx="1252">
                  <c:v>8.9687000000000001</c:v>
                </c:pt>
                <c:pt idx="1253">
                  <c:v>8.9749999999999996</c:v>
                </c:pt>
                <c:pt idx="1254">
                  <c:v>8.8694000000000006</c:v>
                </c:pt>
                <c:pt idx="1255">
                  <c:v>8.8442000000000007</c:v>
                </c:pt>
                <c:pt idx="1256">
                  <c:v>8.8757999999999999</c:v>
                </c:pt>
                <c:pt idx="1257">
                  <c:v>8.9265000000000008</c:v>
                </c:pt>
                <c:pt idx="1258">
                  <c:v>8.8803000000000001</c:v>
                </c:pt>
                <c:pt idx="1259">
                  <c:v>8.9181000000000008</c:v>
                </c:pt>
                <c:pt idx="1260">
                  <c:v>8.8602000000000007</c:v>
                </c:pt>
                <c:pt idx="1261">
                  <c:v>8.9069000000000003</c:v>
                </c:pt>
                <c:pt idx="1262">
                  <c:v>8.8756000000000004</c:v>
                </c:pt>
                <c:pt idx="1263">
                  <c:v>8.8391999999999999</c:v>
                </c:pt>
                <c:pt idx="1264">
                  <c:v>8.8613999999999997</c:v>
                </c:pt>
                <c:pt idx="1265">
                  <c:v>8.7912999999999997</c:v>
                </c:pt>
                <c:pt idx="1266">
                  <c:v>8.9098000000000006</c:v>
                </c:pt>
                <c:pt idx="1267">
                  <c:v>8.8827999999999996</c:v>
                </c:pt>
                <c:pt idx="1268">
                  <c:v>8.7942999999999998</c:v>
                </c:pt>
                <c:pt idx="1269">
                  <c:v>8.8748000000000005</c:v>
                </c:pt>
                <c:pt idx="1270">
                  <c:v>8.8748000000000005</c:v>
                </c:pt>
                <c:pt idx="1271">
                  <c:v>8.8748000000000005</c:v>
                </c:pt>
                <c:pt idx="1272">
                  <c:v>8.7518999999999991</c:v>
                </c:pt>
                <c:pt idx="1273">
                  <c:v>8.8034999999999997</c:v>
                </c:pt>
                <c:pt idx="1274">
                  <c:v>8.7644000000000002</c:v>
                </c:pt>
                <c:pt idx="1275">
                  <c:v>8.7644000000000002</c:v>
                </c:pt>
                <c:pt idx="1276">
                  <c:v>8.7644000000000002</c:v>
                </c:pt>
                <c:pt idx="1277">
                  <c:v>8.67</c:v>
                </c:pt>
                <c:pt idx="1278">
                  <c:v>8.7787000000000006</c:v>
                </c:pt>
                <c:pt idx="1279">
                  <c:v>8.9277999999999995</c:v>
                </c:pt>
                <c:pt idx="1280">
                  <c:v>8.9583999999999993</c:v>
                </c:pt>
                <c:pt idx="1281">
                  <c:v>8.9918999999999993</c:v>
                </c:pt>
                <c:pt idx="1282">
                  <c:v>8.8977000000000004</c:v>
                </c:pt>
                <c:pt idx="1283">
                  <c:v>8.9984000000000002</c:v>
                </c:pt>
                <c:pt idx="1284">
                  <c:v>8.9978999999999996</c:v>
                </c:pt>
                <c:pt idx="1285">
                  <c:v>8.9588999999999999</c:v>
                </c:pt>
                <c:pt idx="1286">
                  <c:v>8.9802</c:v>
                </c:pt>
                <c:pt idx="1287">
                  <c:v>9.0861999999999998</c:v>
                </c:pt>
                <c:pt idx="1288">
                  <c:v>8.9730000000000008</c:v>
                </c:pt>
                <c:pt idx="1289">
                  <c:v>8.9545999999999992</c:v>
                </c:pt>
                <c:pt idx="1290">
                  <c:v>8.9837000000000007</c:v>
                </c:pt>
                <c:pt idx="1291">
                  <c:v>9.0533999999999999</c:v>
                </c:pt>
                <c:pt idx="1292">
                  <c:v>9.0097000000000005</c:v>
                </c:pt>
                <c:pt idx="1293">
                  <c:v>9.0686</c:v>
                </c:pt>
                <c:pt idx="1294">
                  <c:v>9.0290999999999997</c:v>
                </c:pt>
                <c:pt idx="1295">
                  <c:v>8.9425000000000008</c:v>
                </c:pt>
                <c:pt idx="1296">
                  <c:v>8.9425000000000008</c:v>
                </c:pt>
                <c:pt idx="1297">
                  <c:v>8.8808000000000007</c:v>
                </c:pt>
                <c:pt idx="1298">
                  <c:v>8.8178000000000001</c:v>
                </c:pt>
                <c:pt idx="1299">
                  <c:v>8.7975999999999992</c:v>
                </c:pt>
                <c:pt idx="1300">
                  <c:v>8.7533999999999992</c:v>
                </c:pt>
                <c:pt idx="1301">
                  <c:v>8.7687000000000008</c:v>
                </c:pt>
                <c:pt idx="1302">
                  <c:v>8.7850999999999999</c:v>
                </c:pt>
                <c:pt idx="1303">
                  <c:v>8.8202999999999996</c:v>
                </c:pt>
                <c:pt idx="1304">
                  <c:v>8.8812999999999995</c:v>
                </c:pt>
                <c:pt idx="1305">
                  <c:v>8.8880999999999997</c:v>
                </c:pt>
                <c:pt idx="1306">
                  <c:v>8.8687000000000005</c:v>
                </c:pt>
                <c:pt idx="1307">
                  <c:v>8.8292999999999999</c:v>
                </c:pt>
                <c:pt idx="1308">
                  <c:v>8.9268999999999998</c:v>
                </c:pt>
                <c:pt idx="1309">
                  <c:v>8.9320000000000004</c:v>
                </c:pt>
                <c:pt idx="1310">
                  <c:v>8.93</c:v>
                </c:pt>
                <c:pt idx="1311">
                  <c:v>8.9736999999999991</c:v>
                </c:pt>
                <c:pt idx="1312">
                  <c:v>8.9321999999999999</c:v>
                </c:pt>
                <c:pt idx="1313">
                  <c:v>8.7672000000000008</c:v>
                </c:pt>
                <c:pt idx="1314">
                  <c:v>8.8321000000000005</c:v>
                </c:pt>
                <c:pt idx="1315">
                  <c:v>8.7782</c:v>
                </c:pt>
                <c:pt idx="1316">
                  <c:v>8.7553000000000001</c:v>
                </c:pt>
                <c:pt idx="1317">
                  <c:v>8.6971000000000007</c:v>
                </c:pt>
                <c:pt idx="1318">
                  <c:v>8.6618999999999993</c:v>
                </c:pt>
                <c:pt idx="1319">
                  <c:v>8.6153999999999993</c:v>
                </c:pt>
                <c:pt idx="1320">
                  <c:v>8.6316000000000006</c:v>
                </c:pt>
                <c:pt idx="1321">
                  <c:v>8.5998999999999999</c:v>
                </c:pt>
                <c:pt idx="1322">
                  <c:v>8.5983000000000001</c:v>
                </c:pt>
                <c:pt idx="1323">
                  <c:v>8.6545000000000005</c:v>
                </c:pt>
                <c:pt idx="1324">
                  <c:v>8.5978999999999992</c:v>
                </c:pt>
                <c:pt idx="1325">
                  <c:v>8.7135999999999996</c:v>
                </c:pt>
                <c:pt idx="1326">
                  <c:v>8.8059999999999992</c:v>
                </c:pt>
                <c:pt idx="1327">
                  <c:v>8.8836999999999993</c:v>
                </c:pt>
                <c:pt idx="1328">
                  <c:v>8.8607999999999993</c:v>
                </c:pt>
                <c:pt idx="1329">
                  <c:v>8.9445999999999994</c:v>
                </c:pt>
                <c:pt idx="1330">
                  <c:v>8.9761000000000006</c:v>
                </c:pt>
                <c:pt idx="1331">
                  <c:v>8.9823000000000004</c:v>
                </c:pt>
                <c:pt idx="1332">
                  <c:v>8.9166000000000007</c:v>
                </c:pt>
                <c:pt idx="1333">
                  <c:v>8.8551000000000002</c:v>
                </c:pt>
                <c:pt idx="1334">
                  <c:v>8.8325999999999993</c:v>
                </c:pt>
                <c:pt idx="1335">
                  <c:v>8.8310999999999993</c:v>
                </c:pt>
                <c:pt idx="1336">
                  <c:v>8.8125</c:v>
                </c:pt>
                <c:pt idx="1337">
                  <c:v>8.7860999999999994</c:v>
                </c:pt>
                <c:pt idx="1338">
                  <c:v>8.8140999999999998</c:v>
                </c:pt>
                <c:pt idx="1339">
                  <c:v>8.8327000000000009</c:v>
                </c:pt>
                <c:pt idx="1340">
                  <c:v>8.8527000000000005</c:v>
                </c:pt>
                <c:pt idx="1341">
                  <c:v>8.8104999999999993</c:v>
                </c:pt>
                <c:pt idx="1342">
                  <c:v>8.7894000000000005</c:v>
                </c:pt>
                <c:pt idx="1343">
                  <c:v>8.8277000000000001</c:v>
                </c:pt>
                <c:pt idx="1344">
                  <c:v>8.9329000000000001</c:v>
                </c:pt>
                <c:pt idx="1345">
                  <c:v>9.0024999999999995</c:v>
                </c:pt>
                <c:pt idx="1346">
                  <c:v>8.9588999999999999</c:v>
                </c:pt>
                <c:pt idx="1347">
                  <c:v>8.9463000000000008</c:v>
                </c:pt>
                <c:pt idx="1348">
                  <c:v>8.9110999999999994</c:v>
                </c:pt>
                <c:pt idx="1349">
                  <c:v>8.9430999999999994</c:v>
                </c:pt>
                <c:pt idx="1350">
                  <c:v>9.0017999999999994</c:v>
                </c:pt>
                <c:pt idx="1351">
                  <c:v>8.9239999999999995</c:v>
                </c:pt>
                <c:pt idx="1352">
                  <c:v>8.9374000000000002</c:v>
                </c:pt>
                <c:pt idx="1353">
                  <c:v>8.9191000000000003</c:v>
                </c:pt>
                <c:pt idx="1354">
                  <c:v>9.0135000000000005</c:v>
                </c:pt>
                <c:pt idx="1355">
                  <c:v>9.0337999999999994</c:v>
                </c:pt>
                <c:pt idx="1356">
                  <c:v>8.9648000000000003</c:v>
                </c:pt>
                <c:pt idx="1357">
                  <c:v>9.0016999999999996</c:v>
                </c:pt>
                <c:pt idx="1358">
                  <c:v>8.9053000000000004</c:v>
                </c:pt>
                <c:pt idx="1359">
                  <c:v>8.8262</c:v>
                </c:pt>
                <c:pt idx="1360">
                  <c:v>8.7929999999999993</c:v>
                </c:pt>
                <c:pt idx="1361">
                  <c:v>8.7929999999999993</c:v>
                </c:pt>
                <c:pt idx="1362">
                  <c:v>8.7405000000000008</c:v>
                </c:pt>
                <c:pt idx="1363">
                  <c:v>8.7059999999999995</c:v>
                </c:pt>
                <c:pt idx="1364">
                  <c:v>8.7195999999999998</c:v>
                </c:pt>
                <c:pt idx="1365">
                  <c:v>8.7459000000000007</c:v>
                </c:pt>
                <c:pt idx="1366">
                  <c:v>8.7510999999999992</c:v>
                </c:pt>
                <c:pt idx="1367">
                  <c:v>8.5606000000000009</c:v>
                </c:pt>
                <c:pt idx="1368">
                  <c:v>8.5899000000000001</c:v>
                </c:pt>
                <c:pt idx="1369">
                  <c:v>8.6515000000000004</c:v>
                </c:pt>
                <c:pt idx="1370">
                  <c:v>8.7119</c:v>
                </c:pt>
                <c:pt idx="1371">
                  <c:v>8.8788</c:v>
                </c:pt>
                <c:pt idx="1372">
                  <c:v>8.9276</c:v>
                </c:pt>
                <c:pt idx="1373">
                  <c:v>8.9634</c:v>
                </c:pt>
                <c:pt idx="1374">
                  <c:v>8.8422000000000001</c:v>
                </c:pt>
                <c:pt idx="1375">
                  <c:v>8.8305000000000007</c:v>
                </c:pt>
                <c:pt idx="1376">
                  <c:v>8.9405999999999999</c:v>
                </c:pt>
                <c:pt idx="1377">
                  <c:v>8.8737999999999992</c:v>
                </c:pt>
                <c:pt idx="1378">
                  <c:v>8.8553999999999995</c:v>
                </c:pt>
                <c:pt idx="1379">
                  <c:v>8.9762000000000004</c:v>
                </c:pt>
                <c:pt idx="1380">
                  <c:v>8.9840999999999998</c:v>
                </c:pt>
                <c:pt idx="1381">
                  <c:v>9.0197000000000003</c:v>
                </c:pt>
                <c:pt idx="1382">
                  <c:v>8.9794999999999998</c:v>
                </c:pt>
                <c:pt idx="1383">
                  <c:v>9.0198</c:v>
                </c:pt>
                <c:pt idx="1384">
                  <c:v>9.0258000000000003</c:v>
                </c:pt>
                <c:pt idx="1385">
                  <c:v>9.1464999999999996</c:v>
                </c:pt>
                <c:pt idx="1386">
                  <c:v>9.0945</c:v>
                </c:pt>
                <c:pt idx="1387">
                  <c:v>9.1226000000000003</c:v>
                </c:pt>
                <c:pt idx="1388">
                  <c:v>9.0930999999999997</c:v>
                </c:pt>
                <c:pt idx="1389">
                  <c:v>9.0144000000000002</c:v>
                </c:pt>
                <c:pt idx="1390">
                  <c:v>9.0549999999999997</c:v>
                </c:pt>
                <c:pt idx="1391">
                  <c:v>8.9346999999999994</c:v>
                </c:pt>
                <c:pt idx="1392">
                  <c:v>8.9016999999999999</c:v>
                </c:pt>
                <c:pt idx="1393">
                  <c:v>8.8705999999999996</c:v>
                </c:pt>
                <c:pt idx="1394">
                  <c:v>8.8925000000000001</c:v>
                </c:pt>
                <c:pt idx="1395">
                  <c:v>8.8125</c:v>
                </c:pt>
                <c:pt idx="1396">
                  <c:v>8.8508999999999993</c:v>
                </c:pt>
                <c:pt idx="1397">
                  <c:v>8.8413000000000004</c:v>
                </c:pt>
                <c:pt idx="1398">
                  <c:v>8.8420000000000005</c:v>
                </c:pt>
                <c:pt idx="1399">
                  <c:v>8.8358000000000008</c:v>
                </c:pt>
                <c:pt idx="1400">
                  <c:v>8.8315000000000001</c:v>
                </c:pt>
                <c:pt idx="1401">
                  <c:v>8.8449000000000009</c:v>
                </c:pt>
                <c:pt idx="1402">
                  <c:v>8.8444000000000003</c:v>
                </c:pt>
                <c:pt idx="1403">
                  <c:v>8.8190000000000008</c:v>
                </c:pt>
                <c:pt idx="1404">
                  <c:v>8.6960999999999995</c:v>
                </c:pt>
                <c:pt idx="1405">
                  <c:v>8.7463999999999995</c:v>
                </c:pt>
                <c:pt idx="1406">
                  <c:v>8.8999000000000006</c:v>
                </c:pt>
                <c:pt idx="1407">
                  <c:v>9.0417000000000005</c:v>
                </c:pt>
                <c:pt idx="1408">
                  <c:v>9.0183999999999997</c:v>
                </c:pt>
                <c:pt idx="1409">
                  <c:v>8.9480000000000004</c:v>
                </c:pt>
                <c:pt idx="1410">
                  <c:v>9.0303000000000004</c:v>
                </c:pt>
                <c:pt idx="1411">
                  <c:v>9.0029000000000003</c:v>
                </c:pt>
                <c:pt idx="1412">
                  <c:v>9.0122999999999998</c:v>
                </c:pt>
                <c:pt idx="1413">
                  <c:v>9.1199999999999992</c:v>
                </c:pt>
                <c:pt idx="1414">
                  <c:v>9.0536999999999992</c:v>
                </c:pt>
                <c:pt idx="1415">
                  <c:v>9.0744000000000007</c:v>
                </c:pt>
                <c:pt idx="1416">
                  <c:v>9.0648</c:v>
                </c:pt>
                <c:pt idx="1417">
                  <c:v>9.1107999999999993</c:v>
                </c:pt>
                <c:pt idx="1418">
                  <c:v>9.1029</c:v>
                </c:pt>
                <c:pt idx="1419">
                  <c:v>9.1479999999999997</c:v>
                </c:pt>
                <c:pt idx="1420">
                  <c:v>9.1279000000000003</c:v>
                </c:pt>
                <c:pt idx="1421">
                  <c:v>9.0960000000000001</c:v>
                </c:pt>
                <c:pt idx="1422">
                  <c:v>9.0472999999999999</c:v>
                </c:pt>
                <c:pt idx="1423">
                  <c:v>9.0816999999999997</c:v>
                </c:pt>
                <c:pt idx="1424">
                  <c:v>9.1298999999999992</c:v>
                </c:pt>
                <c:pt idx="1425">
                  <c:v>9.1507000000000005</c:v>
                </c:pt>
                <c:pt idx="1426">
                  <c:v>9.1410999999999998</c:v>
                </c:pt>
                <c:pt idx="1427">
                  <c:v>9.1319999999999997</c:v>
                </c:pt>
                <c:pt idx="1428">
                  <c:v>9.0704999999999991</c:v>
                </c:pt>
                <c:pt idx="1429">
                  <c:v>9.08</c:v>
                </c:pt>
                <c:pt idx="1430">
                  <c:v>9.0261999999999993</c:v>
                </c:pt>
                <c:pt idx="1431">
                  <c:v>9.0193999999999992</c:v>
                </c:pt>
                <c:pt idx="1432">
                  <c:v>9.0062999999999995</c:v>
                </c:pt>
                <c:pt idx="1433">
                  <c:v>9.0254999999999992</c:v>
                </c:pt>
                <c:pt idx="1434">
                  <c:v>9.0517000000000003</c:v>
                </c:pt>
                <c:pt idx="1435">
                  <c:v>8.9702000000000002</c:v>
                </c:pt>
                <c:pt idx="1436">
                  <c:v>9.0975999999999999</c:v>
                </c:pt>
                <c:pt idx="1437">
                  <c:v>9.1824999999999992</c:v>
                </c:pt>
                <c:pt idx="1438">
                  <c:v>9.2455999999999996</c:v>
                </c:pt>
                <c:pt idx="1439">
                  <c:v>9.2784999999999993</c:v>
                </c:pt>
                <c:pt idx="1440">
                  <c:v>9.2469000000000001</c:v>
                </c:pt>
                <c:pt idx="1441">
                  <c:v>9.2080000000000002</c:v>
                </c:pt>
                <c:pt idx="1442">
                  <c:v>9.2338000000000005</c:v>
                </c:pt>
                <c:pt idx="1443">
                  <c:v>9.2829999999999995</c:v>
                </c:pt>
                <c:pt idx="1444">
                  <c:v>9.3260000000000005</c:v>
                </c:pt>
                <c:pt idx="1445">
                  <c:v>9.3191000000000006</c:v>
                </c:pt>
                <c:pt idx="1446">
                  <c:v>9.3191000000000006</c:v>
                </c:pt>
                <c:pt idx="1447">
                  <c:v>9.3191000000000006</c:v>
                </c:pt>
                <c:pt idx="1448">
                  <c:v>9.3106000000000009</c:v>
                </c:pt>
                <c:pt idx="1449">
                  <c:v>9.2651000000000003</c:v>
                </c:pt>
                <c:pt idx="1450">
                  <c:v>9.2929999999999993</c:v>
                </c:pt>
                <c:pt idx="1451">
                  <c:v>9.2929999999999993</c:v>
                </c:pt>
                <c:pt idx="1452">
                  <c:v>9.2440999999999995</c:v>
                </c:pt>
                <c:pt idx="1453">
                  <c:v>9.2936999999999994</c:v>
                </c:pt>
                <c:pt idx="1454">
                  <c:v>9.3079999999999998</c:v>
                </c:pt>
                <c:pt idx="1455">
                  <c:v>9.2841000000000005</c:v>
                </c:pt>
                <c:pt idx="1456">
                  <c:v>9.2867999999999995</c:v>
                </c:pt>
                <c:pt idx="1457">
                  <c:v>9.2729999999999997</c:v>
                </c:pt>
                <c:pt idx="1458">
                  <c:v>9.2750000000000004</c:v>
                </c:pt>
                <c:pt idx="1459">
                  <c:v>9.1969999999999992</c:v>
                </c:pt>
                <c:pt idx="1460">
                  <c:v>9.2825000000000006</c:v>
                </c:pt>
                <c:pt idx="1461">
                  <c:v>9.2786000000000008</c:v>
                </c:pt>
                <c:pt idx="1462">
                  <c:v>9.2562999999999995</c:v>
                </c:pt>
                <c:pt idx="1463">
                  <c:v>9.2487999999999992</c:v>
                </c:pt>
                <c:pt idx="1464">
                  <c:v>9.1774000000000004</c:v>
                </c:pt>
                <c:pt idx="1465">
                  <c:v>9.2112999999999996</c:v>
                </c:pt>
                <c:pt idx="1466">
                  <c:v>9.1422000000000008</c:v>
                </c:pt>
                <c:pt idx="1467">
                  <c:v>9.1875999999999998</c:v>
                </c:pt>
                <c:pt idx="1468">
                  <c:v>9.2228999999999992</c:v>
                </c:pt>
                <c:pt idx="1469">
                  <c:v>9.1268999999999991</c:v>
                </c:pt>
                <c:pt idx="1470">
                  <c:v>9.1359999999999992</c:v>
                </c:pt>
                <c:pt idx="1471">
                  <c:v>9.1465999999999994</c:v>
                </c:pt>
                <c:pt idx="1472">
                  <c:v>9.2431999999999999</c:v>
                </c:pt>
                <c:pt idx="1473">
                  <c:v>9.1776999999999997</c:v>
                </c:pt>
                <c:pt idx="1474">
                  <c:v>9.2134999999999998</c:v>
                </c:pt>
                <c:pt idx="1475">
                  <c:v>9.1884999999999994</c:v>
                </c:pt>
                <c:pt idx="1476">
                  <c:v>9.2111000000000001</c:v>
                </c:pt>
                <c:pt idx="1477">
                  <c:v>9.1597000000000008</c:v>
                </c:pt>
                <c:pt idx="1478">
                  <c:v>9.0995000000000008</c:v>
                </c:pt>
                <c:pt idx="1479">
                  <c:v>9.1050000000000004</c:v>
                </c:pt>
                <c:pt idx="1480">
                  <c:v>9.0729000000000006</c:v>
                </c:pt>
                <c:pt idx="1481">
                  <c:v>9.0244999999999997</c:v>
                </c:pt>
                <c:pt idx="1482">
                  <c:v>8.9840999999999998</c:v>
                </c:pt>
                <c:pt idx="1483">
                  <c:v>9.0673999999999992</c:v>
                </c:pt>
                <c:pt idx="1484">
                  <c:v>9.1062999999999992</c:v>
                </c:pt>
                <c:pt idx="1485">
                  <c:v>9.0006000000000004</c:v>
                </c:pt>
                <c:pt idx="1486">
                  <c:v>8.9868000000000006</c:v>
                </c:pt>
                <c:pt idx="1487">
                  <c:v>8.9804999999999993</c:v>
                </c:pt>
                <c:pt idx="1488">
                  <c:v>8.8642000000000003</c:v>
                </c:pt>
                <c:pt idx="1489">
                  <c:v>8.8287999999999993</c:v>
                </c:pt>
                <c:pt idx="1490">
                  <c:v>8.8382000000000005</c:v>
                </c:pt>
                <c:pt idx="1491">
                  <c:v>8.8688000000000002</c:v>
                </c:pt>
                <c:pt idx="1492">
                  <c:v>8.8252000000000006</c:v>
                </c:pt>
                <c:pt idx="1493">
                  <c:v>8.8806999999999992</c:v>
                </c:pt>
                <c:pt idx="1494">
                  <c:v>8.9055</c:v>
                </c:pt>
                <c:pt idx="1495">
                  <c:v>8.9121000000000006</c:v>
                </c:pt>
                <c:pt idx="1496">
                  <c:v>8.8885000000000005</c:v>
                </c:pt>
                <c:pt idx="1497">
                  <c:v>8.9722000000000008</c:v>
                </c:pt>
                <c:pt idx="1498">
                  <c:v>8.9098000000000006</c:v>
                </c:pt>
                <c:pt idx="1499">
                  <c:v>8.8279999999999994</c:v>
                </c:pt>
                <c:pt idx="1500">
                  <c:v>8.9359999999999999</c:v>
                </c:pt>
                <c:pt idx="1501">
                  <c:v>8.8970000000000002</c:v>
                </c:pt>
                <c:pt idx="1502">
                  <c:v>8.9412000000000003</c:v>
                </c:pt>
                <c:pt idx="1503">
                  <c:v>9.1353000000000009</c:v>
                </c:pt>
                <c:pt idx="1504">
                  <c:v>9.0762</c:v>
                </c:pt>
                <c:pt idx="1505">
                  <c:v>9.1027000000000005</c:v>
                </c:pt>
                <c:pt idx="1506">
                  <c:v>9.0888000000000009</c:v>
                </c:pt>
                <c:pt idx="1507">
                  <c:v>9.1306999999999992</c:v>
                </c:pt>
                <c:pt idx="1508">
                  <c:v>9.1354000000000006</c:v>
                </c:pt>
                <c:pt idx="1509">
                  <c:v>9.1471999999999998</c:v>
                </c:pt>
                <c:pt idx="1510">
                  <c:v>9.1229999999999993</c:v>
                </c:pt>
                <c:pt idx="1511">
                  <c:v>9.0733999999999995</c:v>
                </c:pt>
                <c:pt idx="1512">
                  <c:v>9.1085999999999991</c:v>
                </c:pt>
                <c:pt idx="1513">
                  <c:v>9.1173999999999999</c:v>
                </c:pt>
                <c:pt idx="1514">
                  <c:v>9.1546000000000003</c:v>
                </c:pt>
                <c:pt idx="1515">
                  <c:v>9.1168999999999993</c:v>
                </c:pt>
                <c:pt idx="1516">
                  <c:v>9.1052999999999997</c:v>
                </c:pt>
                <c:pt idx="1517">
                  <c:v>9.0708000000000002</c:v>
                </c:pt>
                <c:pt idx="1518">
                  <c:v>9.1675000000000004</c:v>
                </c:pt>
                <c:pt idx="1519">
                  <c:v>9.1550999999999991</c:v>
                </c:pt>
                <c:pt idx="1520">
                  <c:v>9.1550999999999991</c:v>
                </c:pt>
                <c:pt idx="1521">
                  <c:v>9.1550999999999991</c:v>
                </c:pt>
                <c:pt idx="1522">
                  <c:v>9.1850000000000005</c:v>
                </c:pt>
                <c:pt idx="1523">
                  <c:v>9.2271000000000001</c:v>
                </c:pt>
                <c:pt idx="1524">
                  <c:v>9.2036999999999995</c:v>
                </c:pt>
                <c:pt idx="1525">
                  <c:v>9.1981000000000002</c:v>
                </c:pt>
                <c:pt idx="1526">
                  <c:v>9.1723999999999997</c:v>
                </c:pt>
                <c:pt idx="1527">
                  <c:v>9.1425000000000001</c:v>
                </c:pt>
                <c:pt idx="1528">
                  <c:v>9.2247000000000003</c:v>
                </c:pt>
                <c:pt idx="1529">
                  <c:v>9.2242999999999995</c:v>
                </c:pt>
                <c:pt idx="1530">
                  <c:v>9.2225000000000001</c:v>
                </c:pt>
                <c:pt idx="1531">
                  <c:v>9.2655999999999992</c:v>
                </c:pt>
                <c:pt idx="1532">
                  <c:v>9.2509999999999994</c:v>
                </c:pt>
                <c:pt idx="1533">
                  <c:v>9.2316000000000003</c:v>
                </c:pt>
                <c:pt idx="1534">
                  <c:v>9.2812999999999999</c:v>
                </c:pt>
                <c:pt idx="1535">
                  <c:v>9.2998999999999992</c:v>
                </c:pt>
                <c:pt idx="1536">
                  <c:v>9.3050999999999995</c:v>
                </c:pt>
                <c:pt idx="1537">
                  <c:v>9.2795000000000005</c:v>
                </c:pt>
                <c:pt idx="1538">
                  <c:v>9.3125</c:v>
                </c:pt>
                <c:pt idx="1539">
                  <c:v>9.2982999999999993</c:v>
                </c:pt>
                <c:pt idx="1540">
                  <c:v>9.3428000000000004</c:v>
                </c:pt>
                <c:pt idx="1541">
                  <c:v>9.3428000000000004</c:v>
                </c:pt>
                <c:pt idx="1542">
                  <c:v>9.4192</c:v>
                </c:pt>
                <c:pt idx="1543">
                  <c:v>9.41</c:v>
                </c:pt>
                <c:pt idx="1544">
                  <c:v>9.4581999999999997</c:v>
                </c:pt>
                <c:pt idx="1545">
                  <c:v>9.4169999999999998</c:v>
                </c:pt>
                <c:pt idx="1546">
                  <c:v>9.5481999999999996</c:v>
                </c:pt>
                <c:pt idx="1547">
                  <c:v>9.5850000000000009</c:v>
                </c:pt>
                <c:pt idx="1548">
                  <c:v>9.48</c:v>
                </c:pt>
                <c:pt idx="1549">
                  <c:v>9.4598999999999993</c:v>
                </c:pt>
                <c:pt idx="1550">
                  <c:v>9.4708000000000006</c:v>
                </c:pt>
                <c:pt idx="1551">
                  <c:v>9.4087999999999994</c:v>
                </c:pt>
                <c:pt idx="1552">
                  <c:v>9.3727999999999998</c:v>
                </c:pt>
                <c:pt idx="1553">
                  <c:v>9.4475999999999996</c:v>
                </c:pt>
                <c:pt idx="1554">
                  <c:v>9.4146000000000001</c:v>
                </c:pt>
                <c:pt idx="1555">
                  <c:v>9.4186999999999994</c:v>
                </c:pt>
                <c:pt idx="1556">
                  <c:v>9.4300999999999995</c:v>
                </c:pt>
                <c:pt idx="1557">
                  <c:v>9.4186999999999994</c:v>
                </c:pt>
                <c:pt idx="1558">
                  <c:v>9.4290000000000003</c:v>
                </c:pt>
                <c:pt idx="1559">
                  <c:v>9.4071999999999996</c:v>
                </c:pt>
                <c:pt idx="1560">
                  <c:v>9.4318000000000008</c:v>
                </c:pt>
                <c:pt idx="1561">
                  <c:v>9.4318000000000008</c:v>
                </c:pt>
                <c:pt idx="1562">
                  <c:v>9.4318000000000008</c:v>
                </c:pt>
                <c:pt idx="1563">
                  <c:v>9.4215999999999998</c:v>
                </c:pt>
                <c:pt idx="1564">
                  <c:v>9.4118999999999993</c:v>
                </c:pt>
                <c:pt idx="1565">
                  <c:v>9.3622999999999994</c:v>
                </c:pt>
                <c:pt idx="1566">
                  <c:v>9.3473000000000006</c:v>
                </c:pt>
                <c:pt idx="1567">
                  <c:v>9.4077999999999999</c:v>
                </c:pt>
                <c:pt idx="1568">
                  <c:v>9.3206000000000007</c:v>
                </c:pt>
                <c:pt idx="1569">
                  <c:v>9.2589000000000006</c:v>
                </c:pt>
                <c:pt idx="1570">
                  <c:v>9.31</c:v>
                </c:pt>
                <c:pt idx="1571">
                  <c:v>9.3848000000000003</c:v>
                </c:pt>
                <c:pt idx="1572">
                  <c:v>9.3157999999999994</c:v>
                </c:pt>
                <c:pt idx="1573">
                  <c:v>9.2887000000000004</c:v>
                </c:pt>
                <c:pt idx="1574">
                  <c:v>9.3036999999999992</c:v>
                </c:pt>
                <c:pt idx="1575">
                  <c:v>9.2837999999999994</c:v>
                </c:pt>
                <c:pt idx="1576">
                  <c:v>9.3683999999999994</c:v>
                </c:pt>
                <c:pt idx="1577">
                  <c:v>9.3987999999999996</c:v>
                </c:pt>
                <c:pt idx="1578">
                  <c:v>9.3991000000000007</c:v>
                </c:pt>
                <c:pt idx="1579">
                  <c:v>9.4230999999999998</c:v>
                </c:pt>
                <c:pt idx="1580">
                  <c:v>9.3245000000000005</c:v>
                </c:pt>
                <c:pt idx="1581">
                  <c:v>9.3682999999999996</c:v>
                </c:pt>
                <c:pt idx="1582">
                  <c:v>9.35</c:v>
                </c:pt>
                <c:pt idx="1583">
                  <c:v>9.3584999999999994</c:v>
                </c:pt>
                <c:pt idx="1584">
                  <c:v>9.3657000000000004</c:v>
                </c:pt>
                <c:pt idx="1585">
                  <c:v>9.4748000000000001</c:v>
                </c:pt>
                <c:pt idx="1586">
                  <c:v>9.4518000000000004</c:v>
                </c:pt>
                <c:pt idx="1587">
                  <c:v>9.4632000000000005</c:v>
                </c:pt>
                <c:pt idx="1588">
                  <c:v>9.5093999999999994</c:v>
                </c:pt>
                <c:pt idx="1589">
                  <c:v>9.44</c:v>
                </c:pt>
                <c:pt idx="1590">
                  <c:v>9.4774999999999991</c:v>
                </c:pt>
                <c:pt idx="1591">
                  <c:v>9.5187000000000008</c:v>
                </c:pt>
                <c:pt idx="1592">
                  <c:v>9.5193999999999992</c:v>
                </c:pt>
                <c:pt idx="1593">
                  <c:v>9.5404</c:v>
                </c:pt>
                <c:pt idx="1594">
                  <c:v>9.5433000000000003</c:v>
                </c:pt>
                <c:pt idx="1595">
                  <c:v>9.5181000000000004</c:v>
                </c:pt>
                <c:pt idx="1596">
                  <c:v>9.4549000000000003</c:v>
                </c:pt>
                <c:pt idx="1597">
                  <c:v>9.4672000000000001</c:v>
                </c:pt>
                <c:pt idx="1598">
                  <c:v>9.4259000000000004</c:v>
                </c:pt>
                <c:pt idx="1599">
                  <c:v>9.4344999999999999</c:v>
                </c:pt>
                <c:pt idx="1600">
                  <c:v>9.4909999999999997</c:v>
                </c:pt>
                <c:pt idx="1601">
                  <c:v>9.5038999999999998</c:v>
                </c:pt>
                <c:pt idx="1602">
                  <c:v>9.4253999999999998</c:v>
                </c:pt>
                <c:pt idx="1603">
                  <c:v>9.3826000000000001</c:v>
                </c:pt>
                <c:pt idx="1604">
                  <c:v>9.4078999999999997</c:v>
                </c:pt>
                <c:pt idx="1605">
                  <c:v>9.3331999999999997</c:v>
                </c:pt>
                <c:pt idx="1606">
                  <c:v>9.2874999999999996</c:v>
                </c:pt>
                <c:pt idx="1607">
                  <c:v>9.2485999999999997</c:v>
                </c:pt>
                <c:pt idx="1608">
                  <c:v>9.2195</c:v>
                </c:pt>
                <c:pt idx="1609">
                  <c:v>9.2585999999999995</c:v>
                </c:pt>
                <c:pt idx="1610">
                  <c:v>9.2715999999999994</c:v>
                </c:pt>
                <c:pt idx="1611">
                  <c:v>9.3030000000000008</c:v>
                </c:pt>
                <c:pt idx="1612">
                  <c:v>9.3016000000000005</c:v>
                </c:pt>
                <c:pt idx="1613">
                  <c:v>9.3500999999999994</c:v>
                </c:pt>
                <c:pt idx="1614">
                  <c:v>9.3729999999999993</c:v>
                </c:pt>
                <c:pt idx="1615">
                  <c:v>9.3222000000000005</c:v>
                </c:pt>
                <c:pt idx="1616">
                  <c:v>9.2921999999999993</c:v>
                </c:pt>
                <c:pt idx="1617">
                  <c:v>9.2736999999999998</c:v>
                </c:pt>
                <c:pt idx="1618">
                  <c:v>9.2922999999999991</c:v>
                </c:pt>
                <c:pt idx="1619">
                  <c:v>9.2588000000000008</c:v>
                </c:pt>
                <c:pt idx="1620">
                  <c:v>9.2203999999999997</c:v>
                </c:pt>
                <c:pt idx="1621">
                  <c:v>9.2203999999999997</c:v>
                </c:pt>
                <c:pt idx="1622">
                  <c:v>9.1966999999999999</c:v>
                </c:pt>
                <c:pt idx="1623">
                  <c:v>9.2355</c:v>
                </c:pt>
                <c:pt idx="1624">
                  <c:v>9.1990999999999996</c:v>
                </c:pt>
                <c:pt idx="1625">
                  <c:v>9.1995000000000005</c:v>
                </c:pt>
                <c:pt idx="1626">
                  <c:v>9.2355</c:v>
                </c:pt>
                <c:pt idx="1627">
                  <c:v>9.2014999999999993</c:v>
                </c:pt>
                <c:pt idx="1628">
                  <c:v>9.2538</c:v>
                </c:pt>
                <c:pt idx="1629">
                  <c:v>9.3104999999999993</c:v>
                </c:pt>
                <c:pt idx="1630">
                  <c:v>9.2189999999999994</c:v>
                </c:pt>
                <c:pt idx="1631">
                  <c:v>9.2238000000000007</c:v>
                </c:pt>
                <c:pt idx="1632">
                  <c:v>9.2714999999999996</c:v>
                </c:pt>
                <c:pt idx="1633">
                  <c:v>9.2576000000000001</c:v>
                </c:pt>
                <c:pt idx="1634">
                  <c:v>9.2942999999999998</c:v>
                </c:pt>
                <c:pt idx="1635">
                  <c:v>9.2142999999999997</c:v>
                </c:pt>
                <c:pt idx="1636">
                  <c:v>9.2781000000000002</c:v>
                </c:pt>
                <c:pt idx="1637">
                  <c:v>9.2890999999999995</c:v>
                </c:pt>
                <c:pt idx="1638">
                  <c:v>9.2451000000000008</c:v>
                </c:pt>
                <c:pt idx="1639">
                  <c:v>9.2940000000000005</c:v>
                </c:pt>
                <c:pt idx="1640">
                  <c:v>9.3213000000000008</c:v>
                </c:pt>
                <c:pt idx="1641">
                  <c:v>9.3132000000000001</c:v>
                </c:pt>
                <c:pt idx="1642">
                  <c:v>9.2783999999999995</c:v>
                </c:pt>
                <c:pt idx="1643">
                  <c:v>9.3286999999999995</c:v>
                </c:pt>
                <c:pt idx="1644">
                  <c:v>9.2662999999999993</c:v>
                </c:pt>
                <c:pt idx="1645">
                  <c:v>9.2457999999999991</c:v>
                </c:pt>
                <c:pt idx="1646">
                  <c:v>9.2429000000000006</c:v>
                </c:pt>
                <c:pt idx="1647">
                  <c:v>9.1879000000000008</c:v>
                </c:pt>
                <c:pt idx="1648">
                  <c:v>9.2552000000000003</c:v>
                </c:pt>
                <c:pt idx="1649">
                  <c:v>9.2254000000000005</c:v>
                </c:pt>
                <c:pt idx="1650">
                  <c:v>9.1775000000000002</c:v>
                </c:pt>
                <c:pt idx="1651">
                  <c:v>9.1435999999999993</c:v>
                </c:pt>
                <c:pt idx="1652">
                  <c:v>9.1576000000000004</c:v>
                </c:pt>
                <c:pt idx="1653">
                  <c:v>9.1895000000000007</c:v>
                </c:pt>
                <c:pt idx="1654">
                  <c:v>9.14</c:v>
                </c:pt>
                <c:pt idx="1655">
                  <c:v>9.1747999999999994</c:v>
                </c:pt>
                <c:pt idx="1656">
                  <c:v>9.1759000000000004</c:v>
                </c:pt>
                <c:pt idx="1657">
                  <c:v>9.1388999999999996</c:v>
                </c:pt>
                <c:pt idx="1658">
                  <c:v>9.1084999999999994</c:v>
                </c:pt>
                <c:pt idx="1659">
                  <c:v>9.0792999999999999</c:v>
                </c:pt>
                <c:pt idx="1660">
                  <c:v>9.0629000000000008</c:v>
                </c:pt>
                <c:pt idx="1661">
                  <c:v>9.0896000000000008</c:v>
                </c:pt>
                <c:pt idx="1662">
                  <c:v>9.1440000000000001</c:v>
                </c:pt>
                <c:pt idx="1663">
                  <c:v>9.2135999999999996</c:v>
                </c:pt>
                <c:pt idx="1664">
                  <c:v>9.3112999999999992</c:v>
                </c:pt>
                <c:pt idx="1665">
                  <c:v>9.2883999999999993</c:v>
                </c:pt>
                <c:pt idx="1666">
                  <c:v>9.2309999999999999</c:v>
                </c:pt>
                <c:pt idx="1667">
                  <c:v>9.2089999999999996</c:v>
                </c:pt>
                <c:pt idx="1668">
                  <c:v>9.1933000000000007</c:v>
                </c:pt>
                <c:pt idx="1669">
                  <c:v>9.1720000000000006</c:v>
                </c:pt>
                <c:pt idx="1670">
                  <c:v>9.1768000000000001</c:v>
                </c:pt>
                <c:pt idx="1671">
                  <c:v>9.1637000000000004</c:v>
                </c:pt>
                <c:pt idx="1672">
                  <c:v>9.1478999999999999</c:v>
                </c:pt>
                <c:pt idx="1673">
                  <c:v>9.1880000000000006</c:v>
                </c:pt>
                <c:pt idx="1674">
                  <c:v>9.1686999999999994</c:v>
                </c:pt>
                <c:pt idx="1675">
                  <c:v>9.1389999999999993</c:v>
                </c:pt>
                <c:pt idx="1676">
                  <c:v>9.1135000000000002</c:v>
                </c:pt>
                <c:pt idx="1677">
                  <c:v>9.1678999999999995</c:v>
                </c:pt>
                <c:pt idx="1678">
                  <c:v>9.1198999999999995</c:v>
                </c:pt>
                <c:pt idx="1679">
                  <c:v>9.1240000000000006</c:v>
                </c:pt>
                <c:pt idx="1680">
                  <c:v>9.1874000000000002</c:v>
                </c:pt>
                <c:pt idx="1681">
                  <c:v>9.1265999999999998</c:v>
                </c:pt>
                <c:pt idx="1682">
                  <c:v>9.1251999999999995</c:v>
                </c:pt>
                <c:pt idx="1683">
                  <c:v>9.1053999999999995</c:v>
                </c:pt>
                <c:pt idx="1684">
                  <c:v>9.0573999999999995</c:v>
                </c:pt>
                <c:pt idx="1685">
                  <c:v>9.0572999999999997</c:v>
                </c:pt>
                <c:pt idx="1686">
                  <c:v>9.0564</c:v>
                </c:pt>
                <c:pt idx="1687">
                  <c:v>9.1225000000000005</c:v>
                </c:pt>
                <c:pt idx="1688">
                  <c:v>9.0961999999999996</c:v>
                </c:pt>
                <c:pt idx="1689">
                  <c:v>9.1146999999999991</c:v>
                </c:pt>
                <c:pt idx="1690">
                  <c:v>9.0786999999999995</c:v>
                </c:pt>
                <c:pt idx="1691">
                  <c:v>9.0691000000000006</c:v>
                </c:pt>
                <c:pt idx="1692">
                  <c:v>9.0472000000000001</c:v>
                </c:pt>
                <c:pt idx="1693">
                  <c:v>9.0510999999999999</c:v>
                </c:pt>
                <c:pt idx="1694">
                  <c:v>9.0670000000000002</c:v>
                </c:pt>
                <c:pt idx="1695">
                  <c:v>9.0860000000000003</c:v>
                </c:pt>
                <c:pt idx="1696">
                  <c:v>9.1270000000000007</c:v>
                </c:pt>
                <c:pt idx="1697">
                  <c:v>9.0991999999999997</c:v>
                </c:pt>
                <c:pt idx="1698">
                  <c:v>9.0709</c:v>
                </c:pt>
                <c:pt idx="1699">
                  <c:v>9.0717999999999996</c:v>
                </c:pt>
                <c:pt idx="1700">
                  <c:v>9.0798000000000005</c:v>
                </c:pt>
                <c:pt idx="1701">
                  <c:v>9.0854999999999997</c:v>
                </c:pt>
                <c:pt idx="1702">
                  <c:v>9.0916999999999994</c:v>
                </c:pt>
                <c:pt idx="1703">
                  <c:v>9.0388999999999999</c:v>
                </c:pt>
                <c:pt idx="1704">
                  <c:v>9.0426000000000002</c:v>
                </c:pt>
                <c:pt idx="1705">
                  <c:v>9.0061</c:v>
                </c:pt>
                <c:pt idx="1706">
                  <c:v>9.0058000000000007</c:v>
                </c:pt>
                <c:pt idx="1707">
                  <c:v>9.0058000000000007</c:v>
                </c:pt>
                <c:pt idx="1708">
                  <c:v>9.0058000000000007</c:v>
                </c:pt>
                <c:pt idx="1709">
                  <c:v>9.0000999999999998</c:v>
                </c:pt>
                <c:pt idx="1710">
                  <c:v>9.0252999999999997</c:v>
                </c:pt>
                <c:pt idx="1711">
                  <c:v>9.0228000000000002</c:v>
                </c:pt>
                <c:pt idx="1712">
                  <c:v>9.0228000000000002</c:v>
                </c:pt>
                <c:pt idx="1713">
                  <c:v>8.9945000000000004</c:v>
                </c:pt>
                <c:pt idx="1714">
                  <c:v>9.0040999999999993</c:v>
                </c:pt>
                <c:pt idx="1715">
                  <c:v>8.9956999999999994</c:v>
                </c:pt>
                <c:pt idx="1716">
                  <c:v>8.9940999999999995</c:v>
                </c:pt>
                <c:pt idx="1717">
                  <c:v>8.9930000000000003</c:v>
                </c:pt>
                <c:pt idx="1718">
                  <c:v>8.9647000000000006</c:v>
                </c:pt>
                <c:pt idx="1719">
                  <c:v>8.9154</c:v>
                </c:pt>
                <c:pt idx="1720">
                  <c:v>8.9083000000000006</c:v>
                </c:pt>
                <c:pt idx="1721">
                  <c:v>8.8533000000000008</c:v>
                </c:pt>
                <c:pt idx="1722">
                  <c:v>8.9532000000000007</c:v>
                </c:pt>
                <c:pt idx="1723">
                  <c:v>8.9077000000000002</c:v>
                </c:pt>
                <c:pt idx="1724">
                  <c:v>8.8819999999999997</c:v>
                </c:pt>
                <c:pt idx="1725">
                  <c:v>8.9189000000000007</c:v>
                </c:pt>
                <c:pt idx="1726">
                  <c:v>8.8742999999999999</c:v>
                </c:pt>
                <c:pt idx="1727">
                  <c:v>8.8643999999999998</c:v>
                </c:pt>
                <c:pt idx="1728">
                  <c:v>8.8290000000000006</c:v>
                </c:pt>
                <c:pt idx="1729">
                  <c:v>8.7434999999999992</c:v>
                </c:pt>
                <c:pt idx="1730">
                  <c:v>8.7240000000000002</c:v>
                </c:pt>
                <c:pt idx="1731">
                  <c:v>8.6821999999999999</c:v>
                </c:pt>
                <c:pt idx="1732">
                  <c:v>8.6631</c:v>
                </c:pt>
                <c:pt idx="1733">
                  <c:v>8.6585000000000001</c:v>
                </c:pt>
                <c:pt idx="1734">
                  <c:v>8.6823999999999995</c:v>
                </c:pt>
                <c:pt idx="1735">
                  <c:v>8.5497999999999994</c:v>
                </c:pt>
                <c:pt idx="1736">
                  <c:v>8.6094000000000008</c:v>
                </c:pt>
                <c:pt idx="1737">
                  <c:v>8.6061999999999994</c:v>
                </c:pt>
                <c:pt idx="1738">
                  <c:v>8.5917999999999992</c:v>
                </c:pt>
                <c:pt idx="1739">
                  <c:v>8.6867999999999999</c:v>
                </c:pt>
                <c:pt idx="1740">
                  <c:v>8.7589000000000006</c:v>
                </c:pt>
                <c:pt idx="1741">
                  <c:v>8.6372999999999998</c:v>
                </c:pt>
                <c:pt idx="1742">
                  <c:v>8.5932999999999993</c:v>
                </c:pt>
                <c:pt idx="1743">
                  <c:v>8.52</c:v>
                </c:pt>
                <c:pt idx="1744">
                  <c:v>8.5543999999999993</c:v>
                </c:pt>
                <c:pt idx="1745">
                  <c:v>8.6201000000000008</c:v>
                </c:pt>
                <c:pt idx="1746">
                  <c:v>8.6033000000000008</c:v>
                </c:pt>
                <c:pt idx="1747">
                  <c:v>8.5770999999999997</c:v>
                </c:pt>
                <c:pt idx="1748">
                  <c:v>8.4984999999999999</c:v>
                </c:pt>
                <c:pt idx="1749">
                  <c:v>8.6209000000000007</c:v>
                </c:pt>
                <c:pt idx="1750">
                  <c:v>8.6707999999999998</c:v>
                </c:pt>
                <c:pt idx="1751">
                  <c:v>8.5617000000000001</c:v>
                </c:pt>
                <c:pt idx="1752">
                  <c:v>8.6333000000000002</c:v>
                </c:pt>
                <c:pt idx="1753">
                  <c:v>8.6323000000000008</c:v>
                </c:pt>
                <c:pt idx="1754">
                  <c:v>8.6842000000000006</c:v>
                </c:pt>
                <c:pt idx="1755">
                  <c:v>8.6712000000000007</c:v>
                </c:pt>
                <c:pt idx="1756">
                  <c:v>8.6220999999999997</c:v>
                </c:pt>
                <c:pt idx="1757">
                  <c:v>8.6332000000000004</c:v>
                </c:pt>
                <c:pt idx="1758">
                  <c:v>8.5921000000000003</c:v>
                </c:pt>
                <c:pt idx="1759">
                  <c:v>8.5434000000000001</c:v>
                </c:pt>
                <c:pt idx="1760">
                  <c:v>8.5576000000000008</c:v>
                </c:pt>
                <c:pt idx="1761">
                  <c:v>8.5351999999999997</c:v>
                </c:pt>
                <c:pt idx="1762">
                  <c:v>8.5032999999999994</c:v>
                </c:pt>
                <c:pt idx="1763">
                  <c:v>8.5827000000000009</c:v>
                </c:pt>
                <c:pt idx="1764">
                  <c:v>8.7411999999999992</c:v>
                </c:pt>
                <c:pt idx="1765">
                  <c:v>8.7423999999999999</c:v>
                </c:pt>
                <c:pt idx="1766">
                  <c:v>8.7471999999999994</c:v>
                </c:pt>
                <c:pt idx="1767">
                  <c:v>8.8181999999999992</c:v>
                </c:pt>
                <c:pt idx="1768">
                  <c:v>8.8452000000000002</c:v>
                </c:pt>
                <c:pt idx="1769">
                  <c:v>8.8684999999999992</c:v>
                </c:pt>
                <c:pt idx="1770">
                  <c:v>8.8518000000000008</c:v>
                </c:pt>
                <c:pt idx="1771">
                  <c:v>8.8667999999999996</c:v>
                </c:pt>
                <c:pt idx="1772">
                  <c:v>8.8543000000000003</c:v>
                </c:pt>
                <c:pt idx="1773">
                  <c:v>8.8488000000000007</c:v>
                </c:pt>
                <c:pt idx="1774">
                  <c:v>8.8547999999999991</c:v>
                </c:pt>
                <c:pt idx="1775">
                  <c:v>8.8547999999999991</c:v>
                </c:pt>
                <c:pt idx="1776">
                  <c:v>8.8547999999999991</c:v>
                </c:pt>
                <c:pt idx="1777">
                  <c:v>8.7913999999999994</c:v>
                </c:pt>
                <c:pt idx="1778">
                  <c:v>8.7748000000000008</c:v>
                </c:pt>
                <c:pt idx="1779">
                  <c:v>8.8109000000000002</c:v>
                </c:pt>
                <c:pt idx="1780">
                  <c:v>8.7917000000000005</c:v>
                </c:pt>
                <c:pt idx="1781">
                  <c:v>8.7806999999999995</c:v>
                </c:pt>
                <c:pt idx="1782">
                  <c:v>8.7463999999999995</c:v>
                </c:pt>
                <c:pt idx="1783">
                  <c:v>8.7873000000000001</c:v>
                </c:pt>
                <c:pt idx="1784">
                  <c:v>8.7718000000000007</c:v>
                </c:pt>
                <c:pt idx="1785">
                  <c:v>8.7889999999999997</c:v>
                </c:pt>
                <c:pt idx="1786">
                  <c:v>8.7672000000000008</c:v>
                </c:pt>
                <c:pt idx="1787">
                  <c:v>8.7690000000000001</c:v>
                </c:pt>
                <c:pt idx="1788">
                  <c:v>8.8260000000000005</c:v>
                </c:pt>
                <c:pt idx="1789">
                  <c:v>8.8806999999999992</c:v>
                </c:pt>
                <c:pt idx="1790">
                  <c:v>8.8666</c:v>
                </c:pt>
                <c:pt idx="1791">
                  <c:v>8.9353999999999996</c:v>
                </c:pt>
                <c:pt idx="1792">
                  <c:v>9.016</c:v>
                </c:pt>
                <c:pt idx="1793">
                  <c:v>9.0382999999999996</c:v>
                </c:pt>
                <c:pt idx="1794">
                  <c:v>9.0787999999999993</c:v>
                </c:pt>
                <c:pt idx="1795">
                  <c:v>9.0631000000000004</c:v>
                </c:pt>
                <c:pt idx="1796">
                  <c:v>9.0200999999999993</c:v>
                </c:pt>
                <c:pt idx="1797">
                  <c:v>8.9586000000000006</c:v>
                </c:pt>
                <c:pt idx="1798">
                  <c:v>8.9612999999999996</c:v>
                </c:pt>
                <c:pt idx="1799">
                  <c:v>8.9886999999999997</c:v>
                </c:pt>
                <c:pt idx="1800">
                  <c:v>9.0223999999999993</c:v>
                </c:pt>
                <c:pt idx="1801">
                  <c:v>9.0223999999999993</c:v>
                </c:pt>
                <c:pt idx="1802">
                  <c:v>9.0351999999999997</c:v>
                </c:pt>
                <c:pt idx="1803">
                  <c:v>8.9398999999999997</c:v>
                </c:pt>
                <c:pt idx="1804">
                  <c:v>8.9253</c:v>
                </c:pt>
                <c:pt idx="1805">
                  <c:v>8.9122000000000003</c:v>
                </c:pt>
                <c:pt idx="1806">
                  <c:v>8.9001999999999999</c:v>
                </c:pt>
                <c:pt idx="1807">
                  <c:v>8.8543000000000003</c:v>
                </c:pt>
                <c:pt idx="1808">
                  <c:v>8.9121000000000006</c:v>
                </c:pt>
                <c:pt idx="1809">
                  <c:v>8.9039000000000001</c:v>
                </c:pt>
                <c:pt idx="1810">
                  <c:v>8.9054000000000002</c:v>
                </c:pt>
                <c:pt idx="1811">
                  <c:v>8.8811999999999998</c:v>
                </c:pt>
                <c:pt idx="1812">
                  <c:v>8.7905999999999995</c:v>
                </c:pt>
                <c:pt idx="1813">
                  <c:v>8.7439</c:v>
                </c:pt>
                <c:pt idx="1814">
                  <c:v>8.8104999999999993</c:v>
                </c:pt>
                <c:pt idx="1815">
                  <c:v>8.8338000000000001</c:v>
                </c:pt>
                <c:pt idx="1816">
                  <c:v>8.8338000000000001</c:v>
                </c:pt>
                <c:pt idx="1817">
                  <c:v>8.8369</c:v>
                </c:pt>
                <c:pt idx="1818">
                  <c:v>8.8742999999999999</c:v>
                </c:pt>
                <c:pt idx="1819">
                  <c:v>8.8648000000000007</c:v>
                </c:pt>
                <c:pt idx="1820">
                  <c:v>8.9231999999999996</c:v>
                </c:pt>
                <c:pt idx="1821">
                  <c:v>8.9215999999999998</c:v>
                </c:pt>
                <c:pt idx="1822">
                  <c:v>8.8908000000000005</c:v>
                </c:pt>
                <c:pt idx="1823">
                  <c:v>8.9460999999999995</c:v>
                </c:pt>
                <c:pt idx="1824">
                  <c:v>8.9690999999999992</c:v>
                </c:pt>
                <c:pt idx="1825">
                  <c:v>8.9664000000000001</c:v>
                </c:pt>
                <c:pt idx="1826">
                  <c:v>8.9685000000000006</c:v>
                </c:pt>
                <c:pt idx="1827">
                  <c:v>9.0406999999999993</c:v>
                </c:pt>
                <c:pt idx="1828">
                  <c:v>9.0233000000000008</c:v>
                </c:pt>
                <c:pt idx="1829">
                  <c:v>9.0495999999999999</c:v>
                </c:pt>
                <c:pt idx="1830">
                  <c:v>8.9619999999999997</c:v>
                </c:pt>
                <c:pt idx="1831">
                  <c:v>8.9966000000000008</c:v>
                </c:pt>
                <c:pt idx="1832">
                  <c:v>8.9672999999999998</c:v>
                </c:pt>
                <c:pt idx="1833">
                  <c:v>8.9527000000000001</c:v>
                </c:pt>
                <c:pt idx="1834">
                  <c:v>9.2967999999999993</c:v>
                </c:pt>
                <c:pt idx="1835">
                  <c:v>9.3282000000000007</c:v>
                </c:pt>
                <c:pt idx="1836">
                  <c:v>9.4612999999999996</c:v>
                </c:pt>
                <c:pt idx="1837">
                  <c:v>9.4306000000000001</c:v>
                </c:pt>
                <c:pt idx="1838">
                  <c:v>9.3574999999999999</c:v>
                </c:pt>
                <c:pt idx="1839">
                  <c:v>9.2268000000000008</c:v>
                </c:pt>
                <c:pt idx="1840">
                  <c:v>9.2630999999999997</c:v>
                </c:pt>
                <c:pt idx="1841">
                  <c:v>9.2552000000000003</c:v>
                </c:pt>
                <c:pt idx="1842">
                  <c:v>9.2199000000000009</c:v>
                </c:pt>
                <c:pt idx="1843">
                  <c:v>9.3196999999999992</c:v>
                </c:pt>
                <c:pt idx="1844">
                  <c:v>9.1969999999999992</c:v>
                </c:pt>
                <c:pt idx="1845">
                  <c:v>9.3026</c:v>
                </c:pt>
                <c:pt idx="1846">
                  <c:v>9.1852</c:v>
                </c:pt>
                <c:pt idx="1847">
                  <c:v>9.1940000000000008</c:v>
                </c:pt>
                <c:pt idx="1848">
                  <c:v>9.1602999999999994</c:v>
                </c:pt>
                <c:pt idx="1849">
                  <c:v>9.2081</c:v>
                </c:pt>
                <c:pt idx="1850">
                  <c:v>9.1763999999999992</c:v>
                </c:pt>
                <c:pt idx="1851">
                  <c:v>9.1820000000000004</c:v>
                </c:pt>
                <c:pt idx="1852">
                  <c:v>9.0642999999999994</c:v>
                </c:pt>
                <c:pt idx="1853">
                  <c:v>9.1074999999999999</c:v>
                </c:pt>
                <c:pt idx="1854">
                  <c:v>9.1125000000000007</c:v>
                </c:pt>
                <c:pt idx="1855">
                  <c:v>9.1127000000000002</c:v>
                </c:pt>
                <c:pt idx="1856">
                  <c:v>9.1077999999999992</c:v>
                </c:pt>
                <c:pt idx="1857">
                  <c:v>9.0542999999999996</c:v>
                </c:pt>
                <c:pt idx="1858">
                  <c:v>9.0724999999999998</c:v>
                </c:pt>
                <c:pt idx="1859">
                  <c:v>9.0764999999999993</c:v>
                </c:pt>
                <c:pt idx="1860">
                  <c:v>9.0893999999999995</c:v>
                </c:pt>
                <c:pt idx="1861">
                  <c:v>9.0925999999999991</c:v>
                </c:pt>
                <c:pt idx="1862">
                  <c:v>9.0584000000000007</c:v>
                </c:pt>
                <c:pt idx="1863">
                  <c:v>8.9664000000000001</c:v>
                </c:pt>
                <c:pt idx="1864">
                  <c:v>9.0083000000000002</c:v>
                </c:pt>
                <c:pt idx="1865">
                  <c:v>9.0677000000000003</c:v>
                </c:pt>
                <c:pt idx="1866">
                  <c:v>9.1244999999999994</c:v>
                </c:pt>
                <c:pt idx="1867">
                  <c:v>9.1092999999999993</c:v>
                </c:pt>
                <c:pt idx="1868">
                  <c:v>9.1929999999999996</c:v>
                </c:pt>
                <c:pt idx="1869">
                  <c:v>9.1805000000000003</c:v>
                </c:pt>
                <c:pt idx="1870">
                  <c:v>9.0754999999999999</c:v>
                </c:pt>
                <c:pt idx="1871">
                  <c:v>9.0916999999999994</c:v>
                </c:pt>
                <c:pt idx="1872">
                  <c:v>9.1316000000000006</c:v>
                </c:pt>
                <c:pt idx="1873">
                  <c:v>9.1390999999999991</c:v>
                </c:pt>
                <c:pt idx="1874">
                  <c:v>9.2582000000000004</c:v>
                </c:pt>
                <c:pt idx="1875">
                  <c:v>9.2359000000000009</c:v>
                </c:pt>
                <c:pt idx="1876">
                  <c:v>9.2501999999999995</c:v>
                </c:pt>
                <c:pt idx="1877">
                  <c:v>9.3224</c:v>
                </c:pt>
                <c:pt idx="1878">
                  <c:v>9.5038</c:v>
                </c:pt>
                <c:pt idx="1879">
                  <c:v>9.4955999999999996</c:v>
                </c:pt>
                <c:pt idx="1880">
                  <c:v>9.3890999999999991</c:v>
                </c:pt>
                <c:pt idx="1881">
                  <c:v>9.3890999999999991</c:v>
                </c:pt>
                <c:pt idx="1882">
                  <c:v>9.3528000000000002</c:v>
                </c:pt>
                <c:pt idx="1883">
                  <c:v>9.4083000000000006</c:v>
                </c:pt>
                <c:pt idx="1884">
                  <c:v>9.4610000000000003</c:v>
                </c:pt>
                <c:pt idx="1885">
                  <c:v>9.4809000000000001</c:v>
                </c:pt>
                <c:pt idx="1886">
                  <c:v>9.4675999999999991</c:v>
                </c:pt>
                <c:pt idx="1887">
                  <c:v>9.4486000000000008</c:v>
                </c:pt>
                <c:pt idx="1888">
                  <c:v>9.4873999999999992</c:v>
                </c:pt>
                <c:pt idx="1889">
                  <c:v>9.5532000000000004</c:v>
                </c:pt>
                <c:pt idx="1890">
                  <c:v>9.5233000000000008</c:v>
                </c:pt>
                <c:pt idx="1891">
                  <c:v>9.4649999999999999</c:v>
                </c:pt>
                <c:pt idx="1892">
                  <c:v>9.3224</c:v>
                </c:pt>
                <c:pt idx="1893">
                  <c:v>9.3520000000000003</c:v>
                </c:pt>
                <c:pt idx="1894">
                  <c:v>9.3409999999999993</c:v>
                </c:pt>
                <c:pt idx="1895">
                  <c:v>9.4178999999999995</c:v>
                </c:pt>
                <c:pt idx="1896">
                  <c:v>9.4001000000000001</c:v>
                </c:pt>
                <c:pt idx="1897">
                  <c:v>9.3856999999999999</c:v>
                </c:pt>
                <c:pt idx="1898">
                  <c:v>9.4245000000000001</c:v>
                </c:pt>
                <c:pt idx="1899">
                  <c:v>9.3363999999999994</c:v>
                </c:pt>
                <c:pt idx="1900">
                  <c:v>9.4907000000000004</c:v>
                </c:pt>
                <c:pt idx="1901">
                  <c:v>9.4928000000000008</c:v>
                </c:pt>
                <c:pt idx="1902">
                  <c:v>9.5513999999999992</c:v>
                </c:pt>
                <c:pt idx="1903">
                  <c:v>9.6725999999999992</c:v>
                </c:pt>
                <c:pt idx="1904">
                  <c:v>9.5928000000000004</c:v>
                </c:pt>
                <c:pt idx="1905">
                  <c:v>9.6710999999999991</c:v>
                </c:pt>
                <c:pt idx="1906">
                  <c:v>9.7398000000000007</c:v>
                </c:pt>
                <c:pt idx="1907">
                  <c:v>9.7097999999999995</c:v>
                </c:pt>
                <c:pt idx="1908">
                  <c:v>9.7593999999999994</c:v>
                </c:pt>
                <c:pt idx="1909">
                  <c:v>9.6258999999999997</c:v>
                </c:pt>
                <c:pt idx="1910">
                  <c:v>9.5800999999999998</c:v>
                </c:pt>
                <c:pt idx="1911">
                  <c:v>9.5982000000000003</c:v>
                </c:pt>
                <c:pt idx="1912">
                  <c:v>9.5905000000000005</c:v>
                </c:pt>
                <c:pt idx="1913">
                  <c:v>9.5684000000000005</c:v>
                </c:pt>
                <c:pt idx="1914">
                  <c:v>9.6453000000000007</c:v>
                </c:pt>
                <c:pt idx="1915">
                  <c:v>9.5576000000000008</c:v>
                </c:pt>
                <c:pt idx="1916">
                  <c:v>9.5701000000000001</c:v>
                </c:pt>
                <c:pt idx="1917">
                  <c:v>9.6098999999999997</c:v>
                </c:pt>
                <c:pt idx="1918">
                  <c:v>9.5871999999999993</c:v>
                </c:pt>
                <c:pt idx="1919">
                  <c:v>9.5827000000000009</c:v>
                </c:pt>
                <c:pt idx="1920">
                  <c:v>9.5608000000000004</c:v>
                </c:pt>
                <c:pt idx="1921">
                  <c:v>9.5497999999999994</c:v>
                </c:pt>
                <c:pt idx="1922">
                  <c:v>9.5561000000000007</c:v>
                </c:pt>
                <c:pt idx="1923">
                  <c:v>9.5655000000000001</c:v>
                </c:pt>
                <c:pt idx="1924">
                  <c:v>9.5344999999999995</c:v>
                </c:pt>
                <c:pt idx="1925">
                  <c:v>9.5266000000000002</c:v>
                </c:pt>
                <c:pt idx="1926">
                  <c:v>9.5053999999999998</c:v>
                </c:pt>
                <c:pt idx="1927">
                  <c:v>9.4528999999999996</c:v>
                </c:pt>
                <c:pt idx="1928">
                  <c:v>9.4502000000000006</c:v>
                </c:pt>
                <c:pt idx="1929">
                  <c:v>9.5572999999999997</c:v>
                </c:pt>
                <c:pt idx="1930">
                  <c:v>9.5030000000000001</c:v>
                </c:pt>
                <c:pt idx="1931">
                  <c:v>9.4802</c:v>
                </c:pt>
                <c:pt idx="1932">
                  <c:v>9.5833999999999993</c:v>
                </c:pt>
                <c:pt idx="1933">
                  <c:v>9.5803999999999991</c:v>
                </c:pt>
                <c:pt idx="1934">
                  <c:v>9.6798000000000002</c:v>
                </c:pt>
                <c:pt idx="1935">
                  <c:v>9.8516999999999992</c:v>
                </c:pt>
                <c:pt idx="1936">
                  <c:v>9.7919</c:v>
                </c:pt>
                <c:pt idx="1937">
                  <c:v>9.8729999999999993</c:v>
                </c:pt>
                <c:pt idx="1938">
                  <c:v>9.9417000000000009</c:v>
                </c:pt>
                <c:pt idx="1939">
                  <c:v>9.9551999999999996</c:v>
                </c:pt>
                <c:pt idx="1940">
                  <c:v>9.8620999999999999</c:v>
                </c:pt>
                <c:pt idx="1941">
                  <c:v>9.8428000000000004</c:v>
                </c:pt>
                <c:pt idx="1942">
                  <c:v>9.8047000000000004</c:v>
                </c:pt>
                <c:pt idx="1943">
                  <c:v>9.8598999999999997</c:v>
                </c:pt>
                <c:pt idx="1944">
                  <c:v>9.8681000000000001</c:v>
                </c:pt>
                <c:pt idx="1945">
                  <c:v>9.8371999999999993</c:v>
                </c:pt>
                <c:pt idx="1946">
                  <c:v>9.9108000000000001</c:v>
                </c:pt>
                <c:pt idx="1947">
                  <c:v>9.8992000000000004</c:v>
                </c:pt>
                <c:pt idx="1948">
                  <c:v>9.9172999999999991</c:v>
                </c:pt>
                <c:pt idx="1949">
                  <c:v>9.9603000000000002</c:v>
                </c:pt>
                <c:pt idx="1950">
                  <c:v>10.0244</c:v>
                </c:pt>
                <c:pt idx="1951">
                  <c:v>10.030200000000001</c:v>
                </c:pt>
                <c:pt idx="1952">
                  <c:v>10.008900000000001</c:v>
                </c:pt>
                <c:pt idx="1953">
                  <c:v>10.037599999999999</c:v>
                </c:pt>
                <c:pt idx="1954">
                  <c:v>10.049899999999999</c:v>
                </c:pt>
                <c:pt idx="1955">
                  <c:v>10.081899999999999</c:v>
                </c:pt>
                <c:pt idx="1956">
                  <c:v>10.0702</c:v>
                </c:pt>
                <c:pt idx="1957">
                  <c:v>10.036899999999999</c:v>
                </c:pt>
                <c:pt idx="1958">
                  <c:v>10.0206</c:v>
                </c:pt>
                <c:pt idx="1959">
                  <c:v>10.077199999999999</c:v>
                </c:pt>
                <c:pt idx="1960">
                  <c:v>10.082000000000001</c:v>
                </c:pt>
                <c:pt idx="1961">
                  <c:v>10.057399999999999</c:v>
                </c:pt>
                <c:pt idx="1962">
                  <c:v>9.9708000000000006</c:v>
                </c:pt>
                <c:pt idx="1963">
                  <c:v>10.020899999999999</c:v>
                </c:pt>
                <c:pt idx="1964">
                  <c:v>10.082599999999999</c:v>
                </c:pt>
                <c:pt idx="1965">
                  <c:v>10.0723</c:v>
                </c:pt>
                <c:pt idx="1966">
                  <c:v>10.0411</c:v>
                </c:pt>
                <c:pt idx="1967">
                  <c:v>10.108499999999999</c:v>
                </c:pt>
                <c:pt idx="1968">
                  <c:v>10.108499999999999</c:v>
                </c:pt>
                <c:pt idx="1969">
                  <c:v>10.108499999999999</c:v>
                </c:pt>
                <c:pt idx="1970">
                  <c:v>10.1007</c:v>
                </c:pt>
                <c:pt idx="1971">
                  <c:v>10.041600000000001</c:v>
                </c:pt>
                <c:pt idx="1972">
                  <c:v>10.040800000000001</c:v>
                </c:pt>
                <c:pt idx="1973">
                  <c:v>10.040800000000001</c:v>
                </c:pt>
                <c:pt idx="1974">
                  <c:v>10.0785</c:v>
                </c:pt>
                <c:pt idx="1975">
                  <c:v>10.0844</c:v>
                </c:pt>
                <c:pt idx="1976">
                  <c:v>10.116400000000001</c:v>
                </c:pt>
                <c:pt idx="1977">
                  <c:v>10.112299999999999</c:v>
                </c:pt>
                <c:pt idx="1978">
                  <c:v>10.196400000000001</c:v>
                </c:pt>
                <c:pt idx="1979">
                  <c:v>10.211399999999999</c:v>
                </c:pt>
                <c:pt idx="1980">
                  <c:v>10.1549</c:v>
                </c:pt>
                <c:pt idx="1981">
                  <c:v>10.028600000000001</c:v>
                </c:pt>
                <c:pt idx="1982">
                  <c:v>10.0143</c:v>
                </c:pt>
                <c:pt idx="1983">
                  <c:v>10.0328</c:v>
                </c:pt>
                <c:pt idx="1984">
                  <c:v>10.1069</c:v>
                </c:pt>
                <c:pt idx="1985">
                  <c:v>10.130800000000001</c:v>
                </c:pt>
                <c:pt idx="1986">
                  <c:v>10.1477</c:v>
                </c:pt>
                <c:pt idx="1987">
                  <c:v>10.1716</c:v>
                </c:pt>
                <c:pt idx="1988">
                  <c:v>10.210699999999999</c:v>
                </c:pt>
                <c:pt idx="1989">
                  <c:v>10.171799999999999</c:v>
                </c:pt>
                <c:pt idx="1990">
                  <c:v>10.1454</c:v>
                </c:pt>
                <c:pt idx="1991">
                  <c:v>10.216799999999999</c:v>
                </c:pt>
                <c:pt idx="1992">
                  <c:v>10.172000000000001</c:v>
                </c:pt>
                <c:pt idx="1993">
                  <c:v>10.217599999999999</c:v>
                </c:pt>
                <c:pt idx="1994">
                  <c:v>10.3057</c:v>
                </c:pt>
                <c:pt idx="1995">
                  <c:v>10.3378</c:v>
                </c:pt>
                <c:pt idx="1996">
                  <c:v>10.2326</c:v>
                </c:pt>
                <c:pt idx="1997">
                  <c:v>10.250999999999999</c:v>
                </c:pt>
                <c:pt idx="1998">
                  <c:v>10.179600000000001</c:v>
                </c:pt>
                <c:pt idx="1999">
                  <c:v>10.113300000000001</c:v>
                </c:pt>
                <c:pt idx="2000">
                  <c:v>10.144</c:v>
                </c:pt>
                <c:pt idx="2001">
                  <c:v>10.055300000000001</c:v>
                </c:pt>
                <c:pt idx="2002">
                  <c:v>10.0763</c:v>
                </c:pt>
                <c:pt idx="2003">
                  <c:v>10.1424</c:v>
                </c:pt>
                <c:pt idx="2004">
                  <c:v>10.153700000000001</c:v>
                </c:pt>
                <c:pt idx="2005">
                  <c:v>10.1914</c:v>
                </c:pt>
                <c:pt idx="2006">
                  <c:v>10.1692</c:v>
                </c:pt>
                <c:pt idx="2007">
                  <c:v>10.101000000000001</c:v>
                </c:pt>
                <c:pt idx="2008">
                  <c:v>10.0931</c:v>
                </c:pt>
                <c:pt idx="2009">
                  <c:v>10.176500000000001</c:v>
                </c:pt>
                <c:pt idx="2010">
                  <c:v>10.1431</c:v>
                </c:pt>
                <c:pt idx="2011">
                  <c:v>10.046799999999999</c:v>
                </c:pt>
                <c:pt idx="2012">
                  <c:v>10.0701</c:v>
                </c:pt>
                <c:pt idx="2013">
                  <c:v>10.0974</c:v>
                </c:pt>
                <c:pt idx="2014">
                  <c:v>10.0852</c:v>
                </c:pt>
                <c:pt idx="2015">
                  <c:v>10.0402</c:v>
                </c:pt>
                <c:pt idx="2016">
                  <c:v>10.0783</c:v>
                </c:pt>
                <c:pt idx="2017">
                  <c:v>10.0243</c:v>
                </c:pt>
                <c:pt idx="2018">
                  <c:v>10.021699999999999</c:v>
                </c:pt>
                <c:pt idx="2019">
                  <c:v>10.0123</c:v>
                </c:pt>
                <c:pt idx="2020">
                  <c:v>10.005800000000001</c:v>
                </c:pt>
                <c:pt idx="2021">
                  <c:v>9.9229000000000003</c:v>
                </c:pt>
                <c:pt idx="2022">
                  <c:v>9.8965999999999994</c:v>
                </c:pt>
                <c:pt idx="2023">
                  <c:v>9.8899000000000008</c:v>
                </c:pt>
                <c:pt idx="2024">
                  <c:v>9.8934999999999995</c:v>
                </c:pt>
                <c:pt idx="2025">
                  <c:v>9.9044000000000008</c:v>
                </c:pt>
                <c:pt idx="2026">
                  <c:v>9.8975000000000009</c:v>
                </c:pt>
                <c:pt idx="2027">
                  <c:v>9.8825000000000003</c:v>
                </c:pt>
                <c:pt idx="2028">
                  <c:v>9.9586000000000006</c:v>
                </c:pt>
                <c:pt idx="2029">
                  <c:v>10.0093</c:v>
                </c:pt>
                <c:pt idx="2030">
                  <c:v>9.9940999999999995</c:v>
                </c:pt>
                <c:pt idx="2031">
                  <c:v>9.9646000000000008</c:v>
                </c:pt>
                <c:pt idx="2032">
                  <c:v>9.9847999999999999</c:v>
                </c:pt>
                <c:pt idx="2033">
                  <c:v>10.0146</c:v>
                </c:pt>
                <c:pt idx="2034">
                  <c:v>9.9821000000000009</c:v>
                </c:pt>
                <c:pt idx="2035">
                  <c:v>9.9936000000000007</c:v>
                </c:pt>
                <c:pt idx="2036">
                  <c:v>9.9827999999999992</c:v>
                </c:pt>
                <c:pt idx="2037">
                  <c:v>9.9434000000000005</c:v>
                </c:pt>
                <c:pt idx="2038">
                  <c:v>9.9375</c:v>
                </c:pt>
                <c:pt idx="2039">
                  <c:v>9.9549000000000003</c:v>
                </c:pt>
                <c:pt idx="2040">
                  <c:v>9.9489999999999998</c:v>
                </c:pt>
                <c:pt idx="2041">
                  <c:v>9.9694000000000003</c:v>
                </c:pt>
                <c:pt idx="2042">
                  <c:v>10.0152</c:v>
                </c:pt>
                <c:pt idx="2043">
                  <c:v>9.9652999999999992</c:v>
                </c:pt>
                <c:pt idx="2044">
                  <c:v>9.9283000000000001</c:v>
                </c:pt>
                <c:pt idx="2045">
                  <c:v>9.9129000000000005</c:v>
                </c:pt>
                <c:pt idx="2046">
                  <c:v>9.99</c:v>
                </c:pt>
                <c:pt idx="2047">
                  <c:v>9.9535999999999998</c:v>
                </c:pt>
                <c:pt idx="2048">
                  <c:v>10.035399999999999</c:v>
                </c:pt>
                <c:pt idx="2049">
                  <c:v>10.049200000000001</c:v>
                </c:pt>
                <c:pt idx="2050">
                  <c:v>10.049200000000001</c:v>
                </c:pt>
                <c:pt idx="2051">
                  <c:v>10.049200000000001</c:v>
                </c:pt>
                <c:pt idx="2052">
                  <c:v>10.0672</c:v>
                </c:pt>
                <c:pt idx="2053">
                  <c:v>10.058299999999999</c:v>
                </c:pt>
                <c:pt idx="2054">
                  <c:v>10.089399999999999</c:v>
                </c:pt>
                <c:pt idx="2055">
                  <c:v>10.086600000000001</c:v>
                </c:pt>
                <c:pt idx="2056">
                  <c:v>10.089499999999999</c:v>
                </c:pt>
                <c:pt idx="2057">
                  <c:v>10.108000000000001</c:v>
                </c:pt>
                <c:pt idx="2058">
                  <c:v>10.058400000000001</c:v>
                </c:pt>
                <c:pt idx="2059">
                  <c:v>10.0328</c:v>
                </c:pt>
                <c:pt idx="2060">
                  <c:v>10.025700000000001</c:v>
                </c:pt>
                <c:pt idx="2061">
                  <c:v>10.025700000000001</c:v>
                </c:pt>
                <c:pt idx="2062">
                  <c:v>10.050700000000001</c:v>
                </c:pt>
                <c:pt idx="2063">
                  <c:v>10.019500000000001</c:v>
                </c:pt>
                <c:pt idx="2064">
                  <c:v>9.9735999999999994</c:v>
                </c:pt>
                <c:pt idx="2065">
                  <c:v>9.9636999999999993</c:v>
                </c:pt>
                <c:pt idx="2066">
                  <c:v>9.9931999999999999</c:v>
                </c:pt>
                <c:pt idx="2067">
                  <c:v>9.9776000000000007</c:v>
                </c:pt>
                <c:pt idx="2068">
                  <c:v>9.9383999999999997</c:v>
                </c:pt>
                <c:pt idx="2069">
                  <c:v>9.9849999999999994</c:v>
                </c:pt>
                <c:pt idx="2070">
                  <c:v>9.9918999999999993</c:v>
                </c:pt>
                <c:pt idx="2071">
                  <c:v>9.9771000000000001</c:v>
                </c:pt>
                <c:pt idx="2072">
                  <c:v>10.0153</c:v>
                </c:pt>
                <c:pt idx="2073">
                  <c:v>10.052099999999999</c:v>
                </c:pt>
                <c:pt idx="2074">
                  <c:v>10.027100000000001</c:v>
                </c:pt>
                <c:pt idx="2075">
                  <c:v>10.0364</c:v>
                </c:pt>
                <c:pt idx="2076">
                  <c:v>10.0364</c:v>
                </c:pt>
                <c:pt idx="2077">
                  <c:v>10.025499999999999</c:v>
                </c:pt>
                <c:pt idx="2078">
                  <c:v>9.9722000000000008</c:v>
                </c:pt>
                <c:pt idx="2079">
                  <c:v>9.9413999999999998</c:v>
                </c:pt>
                <c:pt idx="2080">
                  <c:v>10.021599999999999</c:v>
                </c:pt>
                <c:pt idx="2081">
                  <c:v>10.0565</c:v>
                </c:pt>
                <c:pt idx="2082">
                  <c:v>10.0594</c:v>
                </c:pt>
                <c:pt idx="2083">
                  <c:v>10.045</c:v>
                </c:pt>
                <c:pt idx="2084">
                  <c:v>10.083299999999999</c:v>
                </c:pt>
                <c:pt idx="2085">
                  <c:v>9.9989000000000008</c:v>
                </c:pt>
                <c:pt idx="2086">
                  <c:v>10.0273</c:v>
                </c:pt>
                <c:pt idx="2087">
                  <c:v>10.014900000000001</c:v>
                </c:pt>
                <c:pt idx="2088">
                  <c:v>10.0687</c:v>
                </c:pt>
                <c:pt idx="2089">
                  <c:v>10.089499999999999</c:v>
                </c:pt>
                <c:pt idx="2090">
                  <c:v>10.173999999999999</c:v>
                </c:pt>
                <c:pt idx="2091">
                  <c:v>10.167899999999999</c:v>
                </c:pt>
                <c:pt idx="2092">
                  <c:v>10.1813</c:v>
                </c:pt>
                <c:pt idx="2093">
                  <c:v>10.213100000000001</c:v>
                </c:pt>
                <c:pt idx="2094">
                  <c:v>10.454700000000001</c:v>
                </c:pt>
                <c:pt idx="2095">
                  <c:v>10.448600000000001</c:v>
                </c:pt>
                <c:pt idx="2096">
                  <c:v>10.405799999999999</c:v>
                </c:pt>
                <c:pt idx="2097">
                  <c:v>10.3863</c:v>
                </c:pt>
                <c:pt idx="2098">
                  <c:v>10.4382</c:v>
                </c:pt>
                <c:pt idx="2099">
                  <c:v>10.468999999999999</c:v>
                </c:pt>
                <c:pt idx="2100">
                  <c:v>10.441000000000001</c:v>
                </c:pt>
                <c:pt idx="2101">
                  <c:v>10.4917</c:v>
                </c:pt>
                <c:pt idx="2102">
                  <c:v>10.574400000000001</c:v>
                </c:pt>
                <c:pt idx="2103">
                  <c:v>10.5961</c:v>
                </c:pt>
                <c:pt idx="2104">
                  <c:v>10.6206</c:v>
                </c:pt>
                <c:pt idx="2105">
                  <c:v>10.6219</c:v>
                </c:pt>
                <c:pt idx="2106">
                  <c:v>10.5585</c:v>
                </c:pt>
                <c:pt idx="2107">
                  <c:v>10.5806</c:v>
                </c:pt>
                <c:pt idx="2108">
                  <c:v>10.548299999999999</c:v>
                </c:pt>
                <c:pt idx="2109">
                  <c:v>10.5474</c:v>
                </c:pt>
                <c:pt idx="2110">
                  <c:v>10.559900000000001</c:v>
                </c:pt>
                <c:pt idx="2111">
                  <c:v>10.5427</c:v>
                </c:pt>
                <c:pt idx="2112">
                  <c:v>10.6364</c:v>
                </c:pt>
                <c:pt idx="2113">
                  <c:v>10.6227</c:v>
                </c:pt>
                <c:pt idx="2114">
                  <c:v>10.6012</c:v>
                </c:pt>
                <c:pt idx="2115">
                  <c:v>10.570399999999999</c:v>
                </c:pt>
                <c:pt idx="2116">
                  <c:v>10.579800000000001</c:v>
                </c:pt>
                <c:pt idx="2117">
                  <c:v>10.565</c:v>
                </c:pt>
                <c:pt idx="2118">
                  <c:v>10.5459</c:v>
                </c:pt>
                <c:pt idx="2119">
                  <c:v>10.543699999999999</c:v>
                </c:pt>
                <c:pt idx="2120">
                  <c:v>10.5563</c:v>
                </c:pt>
                <c:pt idx="2121">
                  <c:v>10.573600000000001</c:v>
                </c:pt>
                <c:pt idx="2122">
                  <c:v>10.579000000000001</c:v>
                </c:pt>
                <c:pt idx="2123">
                  <c:v>10.584</c:v>
                </c:pt>
                <c:pt idx="2124">
                  <c:v>10.6333</c:v>
                </c:pt>
                <c:pt idx="2125">
                  <c:v>10.5661</c:v>
                </c:pt>
                <c:pt idx="2126">
                  <c:v>10.561500000000001</c:v>
                </c:pt>
                <c:pt idx="2127">
                  <c:v>10.587899999999999</c:v>
                </c:pt>
                <c:pt idx="2128">
                  <c:v>10.5724</c:v>
                </c:pt>
                <c:pt idx="2129">
                  <c:v>10.536300000000001</c:v>
                </c:pt>
                <c:pt idx="2130">
                  <c:v>10.465</c:v>
                </c:pt>
                <c:pt idx="2131">
                  <c:v>10.3736</c:v>
                </c:pt>
                <c:pt idx="2132">
                  <c:v>10.374700000000001</c:v>
                </c:pt>
                <c:pt idx="2133">
                  <c:v>10.282</c:v>
                </c:pt>
                <c:pt idx="2134">
                  <c:v>10.2608</c:v>
                </c:pt>
                <c:pt idx="2135">
                  <c:v>10.263500000000001</c:v>
                </c:pt>
                <c:pt idx="2136">
                  <c:v>10.296200000000001</c:v>
                </c:pt>
                <c:pt idx="2137">
                  <c:v>10.2342</c:v>
                </c:pt>
                <c:pt idx="2138">
                  <c:v>10.2776</c:v>
                </c:pt>
                <c:pt idx="2139">
                  <c:v>10.208600000000001</c:v>
                </c:pt>
                <c:pt idx="2140">
                  <c:v>10.218500000000001</c:v>
                </c:pt>
                <c:pt idx="2141">
                  <c:v>10.218500000000001</c:v>
                </c:pt>
                <c:pt idx="2142">
                  <c:v>10.2338</c:v>
                </c:pt>
                <c:pt idx="2143">
                  <c:v>10.2475</c:v>
                </c:pt>
                <c:pt idx="2144">
                  <c:v>10.2498</c:v>
                </c:pt>
                <c:pt idx="2145">
                  <c:v>10.2607</c:v>
                </c:pt>
                <c:pt idx="2146">
                  <c:v>10.292299999999999</c:v>
                </c:pt>
                <c:pt idx="2147">
                  <c:v>10.2226</c:v>
                </c:pt>
                <c:pt idx="2148">
                  <c:v>10.2448</c:v>
                </c:pt>
                <c:pt idx="2149">
                  <c:v>10.2578</c:v>
                </c:pt>
                <c:pt idx="2150">
                  <c:v>10.2555</c:v>
                </c:pt>
                <c:pt idx="2151">
                  <c:v>10.197100000000001</c:v>
                </c:pt>
                <c:pt idx="2152">
                  <c:v>10.232100000000001</c:v>
                </c:pt>
                <c:pt idx="2153">
                  <c:v>10.249700000000001</c:v>
                </c:pt>
                <c:pt idx="2154">
                  <c:v>10.343</c:v>
                </c:pt>
                <c:pt idx="2155">
                  <c:v>10.341799999999999</c:v>
                </c:pt>
                <c:pt idx="2156">
                  <c:v>10.394600000000001</c:v>
                </c:pt>
                <c:pt idx="2157">
                  <c:v>10.3995</c:v>
                </c:pt>
                <c:pt idx="2158">
                  <c:v>10.4673</c:v>
                </c:pt>
                <c:pt idx="2159">
                  <c:v>10.3726</c:v>
                </c:pt>
                <c:pt idx="2160">
                  <c:v>10.3764</c:v>
                </c:pt>
                <c:pt idx="2161">
                  <c:v>10.3865</c:v>
                </c:pt>
                <c:pt idx="2162">
                  <c:v>10.384</c:v>
                </c:pt>
                <c:pt idx="2163">
                  <c:v>10.423500000000001</c:v>
                </c:pt>
                <c:pt idx="2164">
                  <c:v>10.4466</c:v>
                </c:pt>
                <c:pt idx="2165">
                  <c:v>10.473000000000001</c:v>
                </c:pt>
                <c:pt idx="2166">
                  <c:v>10.4831</c:v>
                </c:pt>
                <c:pt idx="2167">
                  <c:v>10.4131</c:v>
                </c:pt>
                <c:pt idx="2168">
                  <c:v>10.4627</c:v>
                </c:pt>
                <c:pt idx="2169">
                  <c:v>10.4138</c:v>
                </c:pt>
                <c:pt idx="2170">
                  <c:v>10.4101</c:v>
                </c:pt>
                <c:pt idx="2171">
                  <c:v>10.413399999999999</c:v>
                </c:pt>
                <c:pt idx="2172">
                  <c:v>10.424200000000001</c:v>
                </c:pt>
                <c:pt idx="2173">
                  <c:v>10.3962</c:v>
                </c:pt>
                <c:pt idx="2174">
                  <c:v>10.4259</c:v>
                </c:pt>
                <c:pt idx="2175">
                  <c:v>10.4412</c:v>
                </c:pt>
                <c:pt idx="2176">
                  <c:v>10.4442</c:v>
                </c:pt>
                <c:pt idx="2177">
                  <c:v>10.441700000000001</c:v>
                </c:pt>
                <c:pt idx="2178">
                  <c:v>10.479799999999999</c:v>
                </c:pt>
                <c:pt idx="2179">
                  <c:v>10.5479</c:v>
                </c:pt>
                <c:pt idx="2180">
                  <c:v>10.5656</c:v>
                </c:pt>
                <c:pt idx="2181">
                  <c:v>10.604699999999999</c:v>
                </c:pt>
                <c:pt idx="2182">
                  <c:v>10.5875</c:v>
                </c:pt>
                <c:pt idx="2183">
                  <c:v>10.5962</c:v>
                </c:pt>
                <c:pt idx="2184">
                  <c:v>10.5451</c:v>
                </c:pt>
                <c:pt idx="2185">
                  <c:v>10.598599999999999</c:v>
                </c:pt>
                <c:pt idx="2186">
                  <c:v>10.6608</c:v>
                </c:pt>
                <c:pt idx="2187">
                  <c:v>10.6808</c:v>
                </c:pt>
                <c:pt idx="2188">
                  <c:v>10.727600000000001</c:v>
                </c:pt>
                <c:pt idx="2189">
                  <c:v>10.7415</c:v>
                </c:pt>
                <c:pt idx="2190">
                  <c:v>10.8018</c:v>
                </c:pt>
                <c:pt idx="2191">
                  <c:v>10.842700000000001</c:v>
                </c:pt>
                <c:pt idx="2192">
                  <c:v>10.971299999999999</c:v>
                </c:pt>
                <c:pt idx="2193">
                  <c:v>10.9039</c:v>
                </c:pt>
                <c:pt idx="2194">
                  <c:v>10.8935</c:v>
                </c:pt>
                <c:pt idx="2195">
                  <c:v>10.8413</c:v>
                </c:pt>
                <c:pt idx="2196">
                  <c:v>10.764099999999999</c:v>
                </c:pt>
                <c:pt idx="2197">
                  <c:v>10.820600000000001</c:v>
                </c:pt>
                <c:pt idx="2198">
                  <c:v>10.702400000000001</c:v>
                </c:pt>
                <c:pt idx="2199">
                  <c:v>10.673299999999999</c:v>
                </c:pt>
                <c:pt idx="2200">
                  <c:v>10.5932</c:v>
                </c:pt>
                <c:pt idx="2201">
                  <c:v>10.611499999999999</c:v>
                </c:pt>
                <c:pt idx="2202">
                  <c:v>10.527900000000001</c:v>
                </c:pt>
                <c:pt idx="2203">
                  <c:v>10.635999999999999</c:v>
                </c:pt>
                <c:pt idx="2204">
                  <c:v>10.6128</c:v>
                </c:pt>
                <c:pt idx="2205">
                  <c:v>10.646599999999999</c:v>
                </c:pt>
                <c:pt idx="2206">
                  <c:v>10.641999999999999</c:v>
                </c:pt>
                <c:pt idx="2207">
                  <c:v>10.7126</c:v>
                </c:pt>
                <c:pt idx="2208">
                  <c:v>10.7393</c:v>
                </c:pt>
                <c:pt idx="2209">
                  <c:v>10.889699999999999</c:v>
                </c:pt>
                <c:pt idx="2210">
                  <c:v>10.9733</c:v>
                </c:pt>
                <c:pt idx="2211">
                  <c:v>10.928900000000001</c:v>
                </c:pt>
                <c:pt idx="2212">
                  <c:v>10.9612</c:v>
                </c:pt>
                <c:pt idx="2213">
                  <c:v>11.0541</c:v>
                </c:pt>
                <c:pt idx="2214">
                  <c:v>11.0505</c:v>
                </c:pt>
                <c:pt idx="2215">
                  <c:v>11.136900000000001</c:v>
                </c:pt>
                <c:pt idx="2216">
                  <c:v>11.1843</c:v>
                </c:pt>
                <c:pt idx="2217">
                  <c:v>11.1287</c:v>
                </c:pt>
                <c:pt idx="2218">
                  <c:v>11.2562</c:v>
                </c:pt>
                <c:pt idx="2219">
                  <c:v>11.4252</c:v>
                </c:pt>
                <c:pt idx="2220">
                  <c:v>11.526199999999999</c:v>
                </c:pt>
                <c:pt idx="2221">
                  <c:v>11.5854</c:v>
                </c:pt>
                <c:pt idx="2222">
                  <c:v>11.7697</c:v>
                </c:pt>
                <c:pt idx="2223">
                  <c:v>11.641</c:v>
                </c:pt>
                <c:pt idx="2224">
                  <c:v>11.558299999999999</c:v>
                </c:pt>
                <c:pt idx="2225">
                  <c:v>11.5015</c:v>
                </c:pt>
                <c:pt idx="2226">
                  <c:v>11.5379</c:v>
                </c:pt>
                <c:pt idx="2227">
                  <c:v>11.5322</c:v>
                </c:pt>
                <c:pt idx="2228">
                  <c:v>11.6403</c:v>
                </c:pt>
                <c:pt idx="2229">
                  <c:v>11.6403</c:v>
                </c:pt>
                <c:pt idx="2230">
                  <c:v>11.6403</c:v>
                </c:pt>
                <c:pt idx="2231">
                  <c:v>11.566599999999999</c:v>
                </c:pt>
                <c:pt idx="2232">
                  <c:v>11.5298</c:v>
                </c:pt>
                <c:pt idx="2233">
                  <c:v>11.5943</c:v>
                </c:pt>
                <c:pt idx="2234">
                  <c:v>11.5943</c:v>
                </c:pt>
                <c:pt idx="2235">
                  <c:v>11.621600000000001</c:v>
                </c:pt>
                <c:pt idx="2236">
                  <c:v>11.5784</c:v>
                </c:pt>
                <c:pt idx="2237">
                  <c:v>11.650600000000001</c:v>
                </c:pt>
                <c:pt idx="2238">
                  <c:v>11.6511</c:v>
                </c:pt>
                <c:pt idx="2239">
                  <c:v>11.5098</c:v>
                </c:pt>
                <c:pt idx="2240">
                  <c:v>11.564500000000001</c:v>
                </c:pt>
                <c:pt idx="2241">
                  <c:v>11.7188</c:v>
                </c:pt>
                <c:pt idx="2242">
                  <c:v>11.7418</c:v>
                </c:pt>
                <c:pt idx="2243">
                  <c:v>11.6327</c:v>
                </c:pt>
                <c:pt idx="2244">
                  <c:v>11.604799999999999</c:v>
                </c:pt>
                <c:pt idx="2245">
                  <c:v>11.5175</c:v>
                </c:pt>
                <c:pt idx="2246">
                  <c:v>11.5624</c:v>
                </c:pt>
                <c:pt idx="2247">
                  <c:v>11.6555</c:v>
                </c:pt>
                <c:pt idx="2248">
                  <c:v>11.521699999999999</c:v>
                </c:pt>
                <c:pt idx="2249">
                  <c:v>11.513400000000001</c:v>
                </c:pt>
                <c:pt idx="2250">
                  <c:v>11.68</c:v>
                </c:pt>
                <c:pt idx="2251">
                  <c:v>11.6905</c:v>
                </c:pt>
                <c:pt idx="2252">
                  <c:v>11.7462</c:v>
                </c:pt>
                <c:pt idx="2253">
                  <c:v>11.799200000000001</c:v>
                </c:pt>
                <c:pt idx="2254">
                  <c:v>11.766999999999999</c:v>
                </c:pt>
                <c:pt idx="2255">
                  <c:v>11.642899999999999</c:v>
                </c:pt>
                <c:pt idx="2256">
                  <c:v>11.472300000000001</c:v>
                </c:pt>
                <c:pt idx="2257">
                  <c:v>11.419700000000001</c:v>
                </c:pt>
                <c:pt idx="2258">
                  <c:v>11.4947</c:v>
                </c:pt>
                <c:pt idx="2259">
                  <c:v>11.505699999999999</c:v>
                </c:pt>
                <c:pt idx="2260">
                  <c:v>11.5632</c:v>
                </c:pt>
                <c:pt idx="2261">
                  <c:v>11.57</c:v>
                </c:pt>
                <c:pt idx="2262">
                  <c:v>11.532299999999999</c:v>
                </c:pt>
                <c:pt idx="2263">
                  <c:v>11.6706</c:v>
                </c:pt>
                <c:pt idx="2264">
                  <c:v>11.8209</c:v>
                </c:pt>
                <c:pt idx="2265">
                  <c:v>11.6538</c:v>
                </c:pt>
                <c:pt idx="2266">
                  <c:v>11.6113</c:v>
                </c:pt>
                <c:pt idx="2267">
                  <c:v>11.5723</c:v>
                </c:pt>
                <c:pt idx="2268">
                  <c:v>11.6121</c:v>
                </c:pt>
                <c:pt idx="2269">
                  <c:v>11.704000000000001</c:v>
                </c:pt>
                <c:pt idx="2270">
                  <c:v>11.5738</c:v>
                </c:pt>
                <c:pt idx="2271">
                  <c:v>11.751200000000001</c:v>
                </c:pt>
                <c:pt idx="2272">
                  <c:v>11.7658</c:v>
                </c:pt>
                <c:pt idx="2273">
                  <c:v>11.7295</c:v>
                </c:pt>
                <c:pt idx="2274">
                  <c:v>11.773199999999999</c:v>
                </c:pt>
                <c:pt idx="2275">
                  <c:v>11.789</c:v>
                </c:pt>
                <c:pt idx="2276">
                  <c:v>11.805199999999999</c:v>
                </c:pt>
                <c:pt idx="2277">
                  <c:v>11.8522</c:v>
                </c:pt>
                <c:pt idx="2278">
                  <c:v>11.934900000000001</c:v>
                </c:pt>
                <c:pt idx="2279">
                  <c:v>11.7806</c:v>
                </c:pt>
                <c:pt idx="2280">
                  <c:v>11.8627</c:v>
                </c:pt>
                <c:pt idx="2281">
                  <c:v>11.9842</c:v>
                </c:pt>
                <c:pt idx="2282">
                  <c:v>12.2186</c:v>
                </c:pt>
                <c:pt idx="2283">
                  <c:v>12.239800000000001</c:v>
                </c:pt>
                <c:pt idx="2284">
                  <c:v>12.0848</c:v>
                </c:pt>
                <c:pt idx="2285">
                  <c:v>12.0892</c:v>
                </c:pt>
                <c:pt idx="2286">
                  <c:v>12.226699999999999</c:v>
                </c:pt>
                <c:pt idx="2287">
                  <c:v>12.228999999999999</c:v>
                </c:pt>
                <c:pt idx="2288">
                  <c:v>12.2704</c:v>
                </c:pt>
                <c:pt idx="2289">
                  <c:v>11.9214</c:v>
                </c:pt>
                <c:pt idx="2290">
                  <c:v>12.007300000000001</c:v>
                </c:pt>
                <c:pt idx="2291">
                  <c:v>11.7788</c:v>
                </c:pt>
                <c:pt idx="2292">
                  <c:v>11.698600000000001</c:v>
                </c:pt>
                <c:pt idx="2293">
                  <c:v>11.685700000000001</c:v>
                </c:pt>
                <c:pt idx="2294">
                  <c:v>11.6975</c:v>
                </c:pt>
                <c:pt idx="2295">
                  <c:v>11.8476</c:v>
                </c:pt>
                <c:pt idx="2296">
                  <c:v>11.8773</c:v>
                </c:pt>
                <c:pt idx="2297">
                  <c:v>11.9643</c:v>
                </c:pt>
                <c:pt idx="2298">
                  <c:v>11.916399999999999</c:v>
                </c:pt>
                <c:pt idx="2299">
                  <c:v>11.8241</c:v>
                </c:pt>
                <c:pt idx="2300">
                  <c:v>11.8241</c:v>
                </c:pt>
                <c:pt idx="2301">
                  <c:v>11.8241</c:v>
                </c:pt>
                <c:pt idx="2302">
                  <c:v>11.9559</c:v>
                </c:pt>
                <c:pt idx="2303">
                  <c:v>12.0162</c:v>
                </c:pt>
                <c:pt idx="2304">
                  <c:v>11.942</c:v>
                </c:pt>
                <c:pt idx="2305">
                  <c:v>11.8506</c:v>
                </c:pt>
                <c:pt idx="2306">
                  <c:v>11.841799999999999</c:v>
                </c:pt>
                <c:pt idx="2307">
                  <c:v>11.724399999999999</c:v>
                </c:pt>
                <c:pt idx="2308">
                  <c:v>11.678900000000001</c:v>
                </c:pt>
                <c:pt idx="2309">
                  <c:v>11.606999999999999</c:v>
                </c:pt>
                <c:pt idx="2310">
                  <c:v>11.6967</c:v>
                </c:pt>
                <c:pt idx="2311">
                  <c:v>11.7287</c:v>
                </c:pt>
                <c:pt idx="2312">
                  <c:v>11.745200000000001</c:v>
                </c:pt>
                <c:pt idx="2313">
                  <c:v>11.873699999999999</c:v>
                </c:pt>
                <c:pt idx="2314">
                  <c:v>11.829800000000001</c:v>
                </c:pt>
                <c:pt idx="2315">
                  <c:v>11.8216</c:v>
                </c:pt>
                <c:pt idx="2316">
                  <c:v>11.7372</c:v>
                </c:pt>
                <c:pt idx="2317">
                  <c:v>11.7386</c:v>
                </c:pt>
                <c:pt idx="2318">
                  <c:v>11.5961</c:v>
                </c:pt>
                <c:pt idx="2319">
                  <c:v>11.581799999999999</c:v>
                </c:pt>
                <c:pt idx="2320">
                  <c:v>11.505699999999999</c:v>
                </c:pt>
                <c:pt idx="2321">
                  <c:v>11.505699999999999</c:v>
                </c:pt>
                <c:pt idx="2322">
                  <c:v>11.487</c:v>
                </c:pt>
                <c:pt idx="2323">
                  <c:v>11.282500000000001</c:v>
                </c:pt>
                <c:pt idx="2324">
                  <c:v>11.3675</c:v>
                </c:pt>
                <c:pt idx="2325">
                  <c:v>11.504099999999999</c:v>
                </c:pt>
                <c:pt idx="2326">
                  <c:v>11.750500000000001</c:v>
                </c:pt>
                <c:pt idx="2327">
                  <c:v>11.705500000000001</c:v>
                </c:pt>
                <c:pt idx="2328">
                  <c:v>11.5946</c:v>
                </c:pt>
                <c:pt idx="2329">
                  <c:v>11.6203</c:v>
                </c:pt>
                <c:pt idx="2330">
                  <c:v>11.5604</c:v>
                </c:pt>
                <c:pt idx="2331">
                  <c:v>11.5633</c:v>
                </c:pt>
                <c:pt idx="2332">
                  <c:v>11.6911</c:v>
                </c:pt>
                <c:pt idx="2333">
                  <c:v>11.7738</c:v>
                </c:pt>
                <c:pt idx="2334">
                  <c:v>11.8454</c:v>
                </c:pt>
                <c:pt idx="2335">
                  <c:v>11.812799999999999</c:v>
                </c:pt>
                <c:pt idx="2336">
                  <c:v>11.812799999999999</c:v>
                </c:pt>
                <c:pt idx="2337">
                  <c:v>11.888400000000001</c:v>
                </c:pt>
                <c:pt idx="2338">
                  <c:v>11.922599999999999</c:v>
                </c:pt>
                <c:pt idx="2339">
                  <c:v>11.9937</c:v>
                </c:pt>
                <c:pt idx="2340">
                  <c:v>11.898</c:v>
                </c:pt>
                <c:pt idx="2341">
                  <c:v>12.130599999999999</c:v>
                </c:pt>
                <c:pt idx="2342">
                  <c:v>12.016</c:v>
                </c:pt>
                <c:pt idx="2343">
                  <c:v>11.8696</c:v>
                </c:pt>
                <c:pt idx="2344">
                  <c:v>11.886100000000001</c:v>
                </c:pt>
                <c:pt idx="2345">
                  <c:v>12.1258</c:v>
                </c:pt>
                <c:pt idx="2346">
                  <c:v>12.0616</c:v>
                </c:pt>
                <c:pt idx="2347">
                  <c:v>11.9306</c:v>
                </c:pt>
                <c:pt idx="2348">
                  <c:v>12.0063</c:v>
                </c:pt>
                <c:pt idx="2349">
                  <c:v>12.159800000000001</c:v>
                </c:pt>
                <c:pt idx="2350">
                  <c:v>12.0404</c:v>
                </c:pt>
                <c:pt idx="2351">
                  <c:v>12.082100000000001</c:v>
                </c:pt>
                <c:pt idx="2352">
                  <c:v>12.1625</c:v>
                </c:pt>
                <c:pt idx="2353">
                  <c:v>12.162800000000001</c:v>
                </c:pt>
                <c:pt idx="2354">
                  <c:v>12.3207</c:v>
                </c:pt>
                <c:pt idx="2355">
                  <c:v>12.3834</c:v>
                </c:pt>
                <c:pt idx="2356">
                  <c:v>12.2028</c:v>
                </c:pt>
                <c:pt idx="2357">
                  <c:v>12.2844</c:v>
                </c:pt>
                <c:pt idx="2358">
                  <c:v>12.349399999999999</c:v>
                </c:pt>
                <c:pt idx="2359">
                  <c:v>12.302099999999999</c:v>
                </c:pt>
                <c:pt idx="2360">
                  <c:v>12.365399999999999</c:v>
                </c:pt>
                <c:pt idx="2361">
                  <c:v>12.4429</c:v>
                </c:pt>
                <c:pt idx="2362">
                  <c:v>12.373699999999999</c:v>
                </c:pt>
                <c:pt idx="2363">
                  <c:v>12.3405</c:v>
                </c:pt>
                <c:pt idx="2364">
                  <c:v>12.4122</c:v>
                </c:pt>
                <c:pt idx="2365">
                  <c:v>12.4765</c:v>
                </c:pt>
                <c:pt idx="2366">
                  <c:v>12.571999999999999</c:v>
                </c:pt>
                <c:pt idx="2367">
                  <c:v>12.730700000000001</c:v>
                </c:pt>
                <c:pt idx="2368">
                  <c:v>12.610900000000001</c:v>
                </c:pt>
                <c:pt idx="2369">
                  <c:v>12.498100000000001</c:v>
                </c:pt>
                <c:pt idx="2370">
                  <c:v>12.404199999999999</c:v>
                </c:pt>
                <c:pt idx="2371">
                  <c:v>12.5479</c:v>
                </c:pt>
                <c:pt idx="2372">
                  <c:v>12.6638</c:v>
                </c:pt>
                <c:pt idx="2373">
                  <c:v>12.7151</c:v>
                </c:pt>
                <c:pt idx="2374">
                  <c:v>12.686299999999999</c:v>
                </c:pt>
                <c:pt idx="2375">
                  <c:v>12.773099999999999</c:v>
                </c:pt>
                <c:pt idx="2376">
                  <c:v>12.8185</c:v>
                </c:pt>
                <c:pt idx="2377">
                  <c:v>12.6174</c:v>
                </c:pt>
                <c:pt idx="2378">
                  <c:v>12.7803</c:v>
                </c:pt>
                <c:pt idx="2379">
                  <c:v>12.711600000000001</c:v>
                </c:pt>
                <c:pt idx="2380">
                  <c:v>12.686400000000001</c:v>
                </c:pt>
                <c:pt idx="2381">
                  <c:v>12.684200000000001</c:v>
                </c:pt>
                <c:pt idx="2382">
                  <c:v>12.759399999999999</c:v>
                </c:pt>
                <c:pt idx="2383">
                  <c:v>12.726699999999999</c:v>
                </c:pt>
                <c:pt idx="2384">
                  <c:v>12.7463</c:v>
                </c:pt>
                <c:pt idx="2385">
                  <c:v>12.6852</c:v>
                </c:pt>
                <c:pt idx="2386">
                  <c:v>12.841100000000001</c:v>
                </c:pt>
                <c:pt idx="2387">
                  <c:v>12.854900000000001</c:v>
                </c:pt>
                <c:pt idx="2388">
                  <c:v>12.8939</c:v>
                </c:pt>
                <c:pt idx="2389">
                  <c:v>12.849299999999999</c:v>
                </c:pt>
                <c:pt idx="2390">
                  <c:v>12.7912</c:v>
                </c:pt>
                <c:pt idx="2391">
                  <c:v>12.781000000000001</c:v>
                </c:pt>
                <c:pt idx="2392">
                  <c:v>12.8645</c:v>
                </c:pt>
                <c:pt idx="2393">
                  <c:v>12.734500000000001</c:v>
                </c:pt>
                <c:pt idx="2394">
                  <c:v>12.802899999999999</c:v>
                </c:pt>
                <c:pt idx="2395">
                  <c:v>12.8367</c:v>
                </c:pt>
                <c:pt idx="2396">
                  <c:v>12.804399999999999</c:v>
                </c:pt>
                <c:pt idx="2397">
                  <c:v>12.9755</c:v>
                </c:pt>
                <c:pt idx="2398">
                  <c:v>13.0366</c:v>
                </c:pt>
                <c:pt idx="2399">
                  <c:v>12.9305</c:v>
                </c:pt>
                <c:pt idx="2400">
                  <c:v>12.8741</c:v>
                </c:pt>
                <c:pt idx="2401">
                  <c:v>12.899100000000001</c:v>
                </c:pt>
                <c:pt idx="2402">
                  <c:v>12.9757</c:v>
                </c:pt>
                <c:pt idx="2403">
                  <c:v>12.964700000000001</c:v>
                </c:pt>
                <c:pt idx="2404">
                  <c:v>12.776199999999999</c:v>
                </c:pt>
                <c:pt idx="2405">
                  <c:v>12.706899999999999</c:v>
                </c:pt>
                <c:pt idx="2406">
                  <c:v>12.706899999999999</c:v>
                </c:pt>
                <c:pt idx="2407">
                  <c:v>12.707800000000001</c:v>
                </c:pt>
                <c:pt idx="2408">
                  <c:v>12.6547</c:v>
                </c:pt>
                <c:pt idx="2409">
                  <c:v>12.6013</c:v>
                </c:pt>
                <c:pt idx="2410">
                  <c:v>12.632999999999999</c:v>
                </c:pt>
                <c:pt idx="2411">
                  <c:v>12.6755</c:v>
                </c:pt>
                <c:pt idx="2412">
                  <c:v>12.681100000000001</c:v>
                </c:pt>
                <c:pt idx="2413">
                  <c:v>12.629899999999999</c:v>
                </c:pt>
                <c:pt idx="2414">
                  <c:v>12.637499999999999</c:v>
                </c:pt>
                <c:pt idx="2415">
                  <c:v>12.6455</c:v>
                </c:pt>
                <c:pt idx="2416">
                  <c:v>12.6412</c:v>
                </c:pt>
                <c:pt idx="2417">
                  <c:v>12.603</c:v>
                </c:pt>
                <c:pt idx="2418">
                  <c:v>12.6365</c:v>
                </c:pt>
                <c:pt idx="2419">
                  <c:v>12.6662</c:v>
                </c:pt>
                <c:pt idx="2420">
                  <c:v>12.651300000000001</c:v>
                </c:pt>
                <c:pt idx="2421">
                  <c:v>12.721</c:v>
                </c:pt>
                <c:pt idx="2422">
                  <c:v>12.729799999999999</c:v>
                </c:pt>
                <c:pt idx="2423">
                  <c:v>12.6454</c:v>
                </c:pt>
                <c:pt idx="2424">
                  <c:v>12.891400000000001</c:v>
                </c:pt>
                <c:pt idx="2425">
                  <c:v>12.9778</c:v>
                </c:pt>
                <c:pt idx="2426">
                  <c:v>12.973000000000001</c:v>
                </c:pt>
                <c:pt idx="2427">
                  <c:v>12.8498</c:v>
                </c:pt>
                <c:pt idx="2428">
                  <c:v>12.9156</c:v>
                </c:pt>
                <c:pt idx="2429">
                  <c:v>12.761799999999999</c:v>
                </c:pt>
                <c:pt idx="2430">
                  <c:v>12.664899999999999</c:v>
                </c:pt>
                <c:pt idx="2431">
                  <c:v>12.743</c:v>
                </c:pt>
                <c:pt idx="2432">
                  <c:v>12.616300000000001</c:v>
                </c:pt>
                <c:pt idx="2433">
                  <c:v>12.5741</c:v>
                </c:pt>
                <c:pt idx="2434">
                  <c:v>12.4556</c:v>
                </c:pt>
                <c:pt idx="2435">
                  <c:v>12.372400000000001</c:v>
                </c:pt>
                <c:pt idx="2436">
                  <c:v>12.369899999999999</c:v>
                </c:pt>
                <c:pt idx="2437">
                  <c:v>12.3773</c:v>
                </c:pt>
                <c:pt idx="2438">
                  <c:v>12.518700000000001</c:v>
                </c:pt>
                <c:pt idx="2439">
                  <c:v>12.5227</c:v>
                </c:pt>
                <c:pt idx="2440">
                  <c:v>12.497999999999999</c:v>
                </c:pt>
                <c:pt idx="2441">
                  <c:v>12.5823</c:v>
                </c:pt>
                <c:pt idx="2442">
                  <c:v>12.561</c:v>
                </c:pt>
                <c:pt idx="2443">
                  <c:v>12.6462</c:v>
                </c:pt>
                <c:pt idx="2444">
                  <c:v>12.748699999999999</c:v>
                </c:pt>
                <c:pt idx="2445">
                  <c:v>12.856400000000001</c:v>
                </c:pt>
                <c:pt idx="2446">
                  <c:v>12.805099999999999</c:v>
                </c:pt>
                <c:pt idx="2447">
                  <c:v>12.930099999999999</c:v>
                </c:pt>
                <c:pt idx="2448">
                  <c:v>12.9537</c:v>
                </c:pt>
                <c:pt idx="2449">
                  <c:v>13.1175</c:v>
                </c:pt>
                <c:pt idx="2450">
                  <c:v>13.0725</c:v>
                </c:pt>
                <c:pt idx="2451">
                  <c:v>13.0822</c:v>
                </c:pt>
                <c:pt idx="2452">
                  <c:v>13.129</c:v>
                </c:pt>
                <c:pt idx="2453">
                  <c:v>13.2607</c:v>
                </c:pt>
                <c:pt idx="2454">
                  <c:v>13.0555</c:v>
                </c:pt>
                <c:pt idx="2455">
                  <c:v>13.0665</c:v>
                </c:pt>
                <c:pt idx="2456">
                  <c:v>13.088100000000001</c:v>
                </c:pt>
                <c:pt idx="2457">
                  <c:v>13.0762</c:v>
                </c:pt>
                <c:pt idx="2458">
                  <c:v>13.088699999999999</c:v>
                </c:pt>
                <c:pt idx="2459">
                  <c:v>13.1653</c:v>
                </c:pt>
                <c:pt idx="2460">
                  <c:v>13.2325</c:v>
                </c:pt>
                <c:pt idx="2461">
                  <c:v>13.2128</c:v>
                </c:pt>
                <c:pt idx="2462">
                  <c:v>13.1913</c:v>
                </c:pt>
                <c:pt idx="2463">
                  <c:v>13.2225</c:v>
                </c:pt>
                <c:pt idx="2464">
                  <c:v>13.1525</c:v>
                </c:pt>
                <c:pt idx="2465">
                  <c:v>13.1218</c:v>
                </c:pt>
                <c:pt idx="2466">
                  <c:v>13.105399999999999</c:v>
                </c:pt>
                <c:pt idx="2467">
                  <c:v>13.0444</c:v>
                </c:pt>
                <c:pt idx="2468">
                  <c:v>13.056100000000001</c:v>
                </c:pt>
                <c:pt idx="2469">
                  <c:v>13.086600000000001</c:v>
                </c:pt>
                <c:pt idx="2470">
                  <c:v>13.08</c:v>
                </c:pt>
                <c:pt idx="2471">
                  <c:v>13.0672</c:v>
                </c:pt>
                <c:pt idx="2472">
                  <c:v>13.0381</c:v>
                </c:pt>
                <c:pt idx="2473">
                  <c:v>12.9244</c:v>
                </c:pt>
                <c:pt idx="2474">
                  <c:v>12.817500000000001</c:v>
                </c:pt>
                <c:pt idx="2475">
                  <c:v>12.876799999999999</c:v>
                </c:pt>
                <c:pt idx="2476">
                  <c:v>13.0511</c:v>
                </c:pt>
                <c:pt idx="2477">
                  <c:v>13.157</c:v>
                </c:pt>
                <c:pt idx="2478">
                  <c:v>13.172800000000001</c:v>
                </c:pt>
                <c:pt idx="2479">
                  <c:v>13.0885</c:v>
                </c:pt>
                <c:pt idx="2480">
                  <c:v>13.2286</c:v>
                </c:pt>
                <c:pt idx="2481">
                  <c:v>13.126899999999999</c:v>
                </c:pt>
                <c:pt idx="2482">
                  <c:v>13.085900000000001</c:v>
                </c:pt>
                <c:pt idx="2483">
                  <c:v>13.093400000000001</c:v>
                </c:pt>
                <c:pt idx="2484">
                  <c:v>13.0242</c:v>
                </c:pt>
                <c:pt idx="2485">
                  <c:v>13.0471</c:v>
                </c:pt>
                <c:pt idx="2486">
                  <c:v>13.0367</c:v>
                </c:pt>
                <c:pt idx="2487">
                  <c:v>12.9055</c:v>
                </c:pt>
                <c:pt idx="2488">
                  <c:v>12.978300000000001</c:v>
                </c:pt>
                <c:pt idx="2489">
                  <c:v>12.978400000000001</c:v>
                </c:pt>
                <c:pt idx="2490">
                  <c:v>12.978400000000001</c:v>
                </c:pt>
                <c:pt idx="2491">
                  <c:v>12.978400000000001</c:v>
                </c:pt>
                <c:pt idx="2492">
                  <c:v>12.913</c:v>
                </c:pt>
                <c:pt idx="2493">
                  <c:v>13.087300000000001</c:v>
                </c:pt>
                <c:pt idx="2494">
                  <c:v>13.0619</c:v>
                </c:pt>
                <c:pt idx="2495">
                  <c:v>13.0619</c:v>
                </c:pt>
                <c:pt idx="2496">
                  <c:v>13.081</c:v>
                </c:pt>
                <c:pt idx="2497">
                  <c:v>13.1044</c:v>
                </c:pt>
                <c:pt idx="2498">
                  <c:v>13.1142</c:v>
                </c:pt>
                <c:pt idx="2499">
                  <c:v>13.008900000000001</c:v>
                </c:pt>
                <c:pt idx="2500">
                  <c:v>12.939500000000001</c:v>
                </c:pt>
                <c:pt idx="2501">
                  <c:v>13.014799999999999</c:v>
                </c:pt>
                <c:pt idx="2502">
                  <c:v>12.7963</c:v>
                </c:pt>
                <c:pt idx="2503">
                  <c:v>12.7179</c:v>
                </c:pt>
                <c:pt idx="2504">
                  <c:v>12.6717</c:v>
                </c:pt>
                <c:pt idx="2505">
                  <c:v>12.6105</c:v>
                </c:pt>
                <c:pt idx="2506">
                  <c:v>12.6989</c:v>
                </c:pt>
                <c:pt idx="2507">
                  <c:v>12.476100000000001</c:v>
                </c:pt>
                <c:pt idx="2508">
                  <c:v>12.6487</c:v>
                </c:pt>
                <c:pt idx="2509">
                  <c:v>12.5466</c:v>
                </c:pt>
                <c:pt idx="2510">
                  <c:v>12.5374</c:v>
                </c:pt>
                <c:pt idx="2511">
                  <c:v>12.4778</c:v>
                </c:pt>
                <c:pt idx="2512">
                  <c:v>12.4887</c:v>
                </c:pt>
                <c:pt idx="2513">
                  <c:v>12.364599999999999</c:v>
                </c:pt>
                <c:pt idx="2514">
                  <c:v>12.430999999999999</c:v>
                </c:pt>
                <c:pt idx="2515">
                  <c:v>12.3748</c:v>
                </c:pt>
                <c:pt idx="2516">
                  <c:v>12.4969</c:v>
                </c:pt>
                <c:pt idx="2517">
                  <c:v>12.541700000000001</c:v>
                </c:pt>
                <c:pt idx="2518">
                  <c:v>12.5916</c:v>
                </c:pt>
                <c:pt idx="2519">
                  <c:v>12.372</c:v>
                </c:pt>
                <c:pt idx="2520">
                  <c:v>12.4191</c:v>
                </c:pt>
                <c:pt idx="2521">
                  <c:v>12.3835</c:v>
                </c:pt>
                <c:pt idx="2522">
                  <c:v>12.404199999999999</c:v>
                </c:pt>
                <c:pt idx="2523">
                  <c:v>12.388</c:v>
                </c:pt>
                <c:pt idx="2524">
                  <c:v>12.370900000000001</c:v>
                </c:pt>
                <c:pt idx="2525">
                  <c:v>12.4671</c:v>
                </c:pt>
                <c:pt idx="2526">
                  <c:v>12.501099999999999</c:v>
                </c:pt>
                <c:pt idx="2527">
                  <c:v>12.339399999999999</c:v>
                </c:pt>
                <c:pt idx="2528">
                  <c:v>12.291600000000001</c:v>
                </c:pt>
                <c:pt idx="2529">
                  <c:v>12.316599999999999</c:v>
                </c:pt>
                <c:pt idx="2530">
                  <c:v>12.249000000000001</c:v>
                </c:pt>
                <c:pt idx="2531">
                  <c:v>12.151300000000001</c:v>
                </c:pt>
                <c:pt idx="2532">
                  <c:v>12.126300000000001</c:v>
                </c:pt>
                <c:pt idx="2533">
                  <c:v>12.083600000000001</c:v>
                </c:pt>
                <c:pt idx="2534">
                  <c:v>12.082599999999999</c:v>
                </c:pt>
                <c:pt idx="2535">
                  <c:v>12.038</c:v>
                </c:pt>
                <c:pt idx="2536">
                  <c:v>12.1511</c:v>
                </c:pt>
                <c:pt idx="2537">
                  <c:v>12.0777</c:v>
                </c:pt>
                <c:pt idx="2538">
                  <c:v>12.234299999999999</c:v>
                </c:pt>
                <c:pt idx="2539">
                  <c:v>12.193099999999999</c:v>
                </c:pt>
                <c:pt idx="2540">
                  <c:v>12.1271</c:v>
                </c:pt>
                <c:pt idx="2541">
                  <c:v>12.090299999999999</c:v>
                </c:pt>
                <c:pt idx="2542">
                  <c:v>12.1282</c:v>
                </c:pt>
                <c:pt idx="2543">
                  <c:v>12.1172</c:v>
                </c:pt>
                <c:pt idx="2544">
                  <c:v>12.211499999999999</c:v>
                </c:pt>
                <c:pt idx="2545">
                  <c:v>12.1289</c:v>
                </c:pt>
                <c:pt idx="2546">
                  <c:v>12.138999999999999</c:v>
                </c:pt>
                <c:pt idx="2547">
                  <c:v>12.1143</c:v>
                </c:pt>
                <c:pt idx="2548">
                  <c:v>12.101599999999999</c:v>
                </c:pt>
                <c:pt idx="2549">
                  <c:v>12.094799999999999</c:v>
                </c:pt>
                <c:pt idx="2550">
                  <c:v>12.1031</c:v>
                </c:pt>
                <c:pt idx="2551">
                  <c:v>12.095599999999999</c:v>
                </c:pt>
                <c:pt idx="2552">
                  <c:v>11.9497</c:v>
                </c:pt>
                <c:pt idx="2553">
                  <c:v>11.9772</c:v>
                </c:pt>
                <c:pt idx="2554">
                  <c:v>12.0238</c:v>
                </c:pt>
                <c:pt idx="2555">
                  <c:v>12.0238</c:v>
                </c:pt>
                <c:pt idx="2556">
                  <c:v>12.0238</c:v>
                </c:pt>
                <c:pt idx="2557">
                  <c:v>12.103</c:v>
                </c:pt>
                <c:pt idx="2558">
                  <c:v>11.9819</c:v>
                </c:pt>
                <c:pt idx="2559">
                  <c:v>11.8925</c:v>
                </c:pt>
                <c:pt idx="2560">
                  <c:v>11.831300000000001</c:v>
                </c:pt>
                <c:pt idx="2561">
                  <c:v>11.862500000000001</c:v>
                </c:pt>
                <c:pt idx="2562">
                  <c:v>11.8096</c:v>
                </c:pt>
                <c:pt idx="2563">
                  <c:v>11.736700000000001</c:v>
                </c:pt>
                <c:pt idx="2564">
                  <c:v>11.737299999999999</c:v>
                </c:pt>
                <c:pt idx="2565">
                  <c:v>11.5837</c:v>
                </c:pt>
                <c:pt idx="2566">
                  <c:v>11.6839</c:v>
                </c:pt>
                <c:pt idx="2567">
                  <c:v>11.6387</c:v>
                </c:pt>
                <c:pt idx="2568">
                  <c:v>11.6858</c:v>
                </c:pt>
                <c:pt idx="2569">
                  <c:v>11.6282</c:v>
                </c:pt>
                <c:pt idx="2570">
                  <c:v>11.6913</c:v>
                </c:pt>
                <c:pt idx="2571">
                  <c:v>11.713100000000001</c:v>
                </c:pt>
                <c:pt idx="2572">
                  <c:v>11.6746</c:v>
                </c:pt>
                <c:pt idx="2573">
                  <c:v>11.713699999999999</c:v>
                </c:pt>
                <c:pt idx="2574">
                  <c:v>11.7233</c:v>
                </c:pt>
                <c:pt idx="2575">
                  <c:v>11.829700000000001</c:v>
                </c:pt>
                <c:pt idx="2576">
                  <c:v>11.867800000000001</c:v>
                </c:pt>
                <c:pt idx="2577">
                  <c:v>11.8749</c:v>
                </c:pt>
                <c:pt idx="2578">
                  <c:v>11.891999999999999</c:v>
                </c:pt>
                <c:pt idx="2579">
                  <c:v>11.883800000000001</c:v>
                </c:pt>
                <c:pt idx="2580">
                  <c:v>11.7982</c:v>
                </c:pt>
                <c:pt idx="2581">
                  <c:v>11.7982</c:v>
                </c:pt>
                <c:pt idx="2582">
                  <c:v>11.7743</c:v>
                </c:pt>
                <c:pt idx="2583">
                  <c:v>11.769399999999999</c:v>
                </c:pt>
                <c:pt idx="2584">
                  <c:v>11.838699999999999</c:v>
                </c:pt>
                <c:pt idx="2585">
                  <c:v>11.8392</c:v>
                </c:pt>
                <c:pt idx="2586">
                  <c:v>11.8193</c:v>
                </c:pt>
                <c:pt idx="2587">
                  <c:v>11.8703</c:v>
                </c:pt>
                <c:pt idx="2588">
                  <c:v>11.809100000000001</c:v>
                </c:pt>
                <c:pt idx="2589">
                  <c:v>11.790900000000001</c:v>
                </c:pt>
                <c:pt idx="2590">
                  <c:v>11.7765</c:v>
                </c:pt>
                <c:pt idx="2591">
                  <c:v>11.7448</c:v>
                </c:pt>
                <c:pt idx="2592">
                  <c:v>11.8124</c:v>
                </c:pt>
                <c:pt idx="2593">
                  <c:v>12.036899999999999</c:v>
                </c:pt>
                <c:pt idx="2594">
                  <c:v>12.222200000000001</c:v>
                </c:pt>
                <c:pt idx="2595">
                  <c:v>12.1083</c:v>
                </c:pt>
                <c:pt idx="2596">
                  <c:v>12.089499999999999</c:v>
                </c:pt>
                <c:pt idx="2597">
                  <c:v>12.182700000000001</c:v>
                </c:pt>
                <c:pt idx="2598">
                  <c:v>12.2568</c:v>
                </c:pt>
                <c:pt idx="2599">
                  <c:v>12.1637</c:v>
                </c:pt>
                <c:pt idx="2600">
                  <c:v>12.1797</c:v>
                </c:pt>
                <c:pt idx="2601">
                  <c:v>12.1797</c:v>
                </c:pt>
                <c:pt idx="2602">
                  <c:v>12.174799999999999</c:v>
                </c:pt>
                <c:pt idx="2603">
                  <c:v>11.986499999999999</c:v>
                </c:pt>
                <c:pt idx="2604">
                  <c:v>12.057499999999999</c:v>
                </c:pt>
                <c:pt idx="2605">
                  <c:v>11.922800000000001</c:v>
                </c:pt>
                <c:pt idx="2606">
                  <c:v>11.8276</c:v>
                </c:pt>
                <c:pt idx="2607">
                  <c:v>11.827299999999999</c:v>
                </c:pt>
                <c:pt idx="2608">
                  <c:v>11.801399999999999</c:v>
                </c:pt>
                <c:pt idx="2609">
                  <c:v>11.801399999999999</c:v>
                </c:pt>
                <c:pt idx="2610">
                  <c:v>11.801399999999999</c:v>
                </c:pt>
              </c:numCache>
            </c:numRef>
          </c:val>
          <c:smooth val="0"/>
        </c:ser>
        <c:dLbls>
          <c:showLegendKey val="0"/>
          <c:showVal val="0"/>
          <c:showCatName val="0"/>
          <c:showSerName val="0"/>
          <c:showPercent val="0"/>
          <c:showBubbleSize val="0"/>
        </c:dLbls>
        <c:smooth val="0"/>
        <c:axId val="319523800"/>
        <c:axId val="319516744"/>
      </c:lineChart>
      <c:dateAx>
        <c:axId val="319523800"/>
        <c:scaling>
          <c:orientation val="minMax"/>
          <c:min val="38718"/>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19516744"/>
        <c:crosses val="autoZero"/>
        <c:auto val="0"/>
        <c:lblOffset val="100"/>
        <c:baseTimeUnit val="days"/>
      </c:dateAx>
      <c:valAx>
        <c:axId val="31951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1952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Husholdningenes konsum av varer og tjenester.</a:t>
            </a:r>
            <a:r>
              <a:rPr lang="nb-NO" baseline="0"/>
              <a:t> Kvartalsvis. Mrd kroner</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strRef>
              <c:f>'9173-1'!$A$6</c:f>
              <c:strCache>
                <c:ptCount val="1"/>
                <c:pt idx="0">
                  <c:v>Konsum i husholdninger</c:v>
                </c:pt>
              </c:strCache>
            </c:strRef>
          </c:tx>
          <c:spPr>
            <a:ln w="28575" cap="rnd">
              <a:solidFill>
                <a:schemeClr val="accent1"/>
              </a:solidFill>
              <a:round/>
            </a:ln>
            <a:effectLst/>
          </c:spPr>
          <c:marker>
            <c:symbol val="none"/>
          </c:marker>
          <c:cat>
            <c:strRef>
              <c:f>'9173-1'!$B$5:$AH$5</c:f>
              <c:strCache>
                <c:ptCount val="33"/>
                <c:pt idx="0">
                  <c:v>2008K1</c:v>
                </c:pt>
                <c:pt idx="1">
                  <c:v>2008K2</c:v>
                </c:pt>
                <c:pt idx="2">
                  <c:v>2008K3</c:v>
                </c:pt>
                <c:pt idx="3">
                  <c:v>2008K4</c:v>
                </c:pt>
                <c:pt idx="4">
                  <c:v>2009K1</c:v>
                </c:pt>
                <c:pt idx="5">
                  <c:v>2009K2</c:v>
                </c:pt>
                <c:pt idx="6">
                  <c:v>2009K3</c:v>
                </c:pt>
                <c:pt idx="7">
                  <c:v>2009K4</c:v>
                </c:pt>
                <c:pt idx="8">
                  <c:v>2010K1</c:v>
                </c:pt>
                <c:pt idx="9">
                  <c:v>2010K2</c:v>
                </c:pt>
                <c:pt idx="10">
                  <c:v>2010K3</c:v>
                </c:pt>
                <c:pt idx="11">
                  <c:v>2010K4</c:v>
                </c:pt>
                <c:pt idx="12">
                  <c:v>2011K1</c:v>
                </c:pt>
                <c:pt idx="13">
                  <c:v>2011K2</c:v>
                </c:pt>
                <c:pt idx="14">
                  <c:v>2011K3</c:v>
                </c:pt>
                <c:pt idx="15">
                  <c:v>2011K4</c:v>
                </c:pt>
                <c:pt idx="16">
                  <c:v>2012K1</c:v>
                </c:pt>
                <c:pt idx="17">
                  <c:v>2012K2</c:v>
                </c:pt>
                <c:pt idx="18">
                  <c:v>2012K3</c:v>
                </c:pt>
                <c:pt idx="19">
                  <c:v>2012K4</c:v>
                </c:pt>
                <c:pt idx="20">
                  <c:v>2013K1</c:v>
                </c:pt>
                <c:pt idx="21">
                  <c:v>2013K2</c:v>
                </c:pt>
                <c:pt idx="22">
                  <c:v>2013K3</c:v>
                </c:pt>
                <c:pt idx="23">
                  <c:v>2013K4</c:v>
                </c:pt>
                <c:pt idx="24">
                  <c:v>2014K1</c:v>
                </c:pt>
                <c:pt idx="25">
                  <c:v>2014K2</c:v>
                </c:pt>
                <c:pt idx="26">
                  <c:v>2014K3</c:v>
                </c:pt>
                <c:pt idx="27">
                  <c:v>2014K4</c:v>
                </c:pt>
                <c:pt idx="28">
                  <c:v>2015K1</c:v>
                </c:pt>
                <c:pt idx="29">
                  <c:v>2015K2</c:v>
                </c:pt>
                <c:pt idx="30">
                  <c:v>2015K3</c:v>
                </c:pt>
                <c:pt idx="31">
                  <c:v>2015K4</c:v>
                </c:pt>
                <c:pt idx="32">
                  <c:v>2016K1</c:v>
                </c:pt>
              </c:strCache>
            </c:strRef>
          </c:cat>
          <c:val>
            <c:numRef>
              <c:f>'9173-1'!$B$6:$AH$6</c:f>
              <c:numCache>
                <c:formatCode>General</c:formatCode>
                <c:ptCount val="33"/>
                <c:pt idx="0">
                  <c:v>225014</c:v>
                </c:pt>
                <c:pt idx="1">
                  <c:v>240104</c:v>
                </c:pt>
                <c:pt idx="2">
                  <c:v>242499</c:v>
                </c:pt>
                <c:pt idx="3">
                  <c:v>248669</c:v>
                </c:pt>
                <c:pt idx="4">
                  <c:v>225925</c:v>
                </c:pt>
                <c:pt idx="5">
                  <c:v>242584</c:v>
                </c:pt>
                <c:pt idx="6">
                  <c:v>250079</c:v>
                </c:pt>
                <c:pt idx="7">
                  <c:v>259469</c:v>
                </c:pt>
                <c:pt idx="8">
                  <c:v>248244</c:v>
                </c:pt>
                <c:pt idx="9">
                  <c:v>253172</c:v>
                </c:pt>
                <c:pt idx="10">
                  <c:v>262459</c:v>
                </c:pt>
                <c:pt idx="11">
                  <c:v>274477</c:v>
                </c:pt>
                <c:pt idx="12">
                  <c:v>252903</c:v>
                </c:pt>
                <c:pt idx="13">
                  <c:v>267984</c:v>
                </c:pt>
                <c:pt idx="14">
                  <c:v>271689</c:v>
                </c:pt>
                <c:pt idx="15">
                  <c:v>279719</c:v>
                </c:pt>
                <c:pt idx="16">
                  <c:v>264982</c:v>
                </c:pt>
                <c:pt idx="17">
                  <c:v>277767</c:v>
                </c:pt>
                <c:pt idx="18">
                  <c:v>285569</c:v>
                </c:pt>
                <c:pt idx="19">
                  <c:v>292763</c:v>
                </c:pt>
                <c:pt idx="20">
                  <c:v>278682</c:v>
                </c:pt>
                <c:pt idx="21">
                  <c:v>292925</c:v>
                </c:pt>
                <c:pt idx="22">
                  <c:v>298269</c:v>
                </c:pt>
                <c:pt idx="23">
                  <c:v>304094</c:v>
                </c:pt>
                <c:pt idx="24">
                  <c:v>290580</c:v>
                </c:pt>
                <c:pt idx="25">
                  <c:v>305053</c:v>
                </c:pt>
                <c:pt idx="26">
                  <c:v>307157</c:v>
                </c:pt>
                <c:pt idx="27">
                  <c:v>316008</c:v>
                </c:pt>
                <c:pt idx="28">
                  <c:v>303255</c:v>
                </c:pt>
                <c:pt idx="29">
                  <c:v>315640</c:v>
                </c:pt>
                <c:pt idx="30">
                  <c:v>320610</c:v>
                </c:pt>
                <c:pt idx="31">
                  <c:v>329958</c:v>
                </c:pt>
                <c:pt idx="32">
                  <c:v>318165</c:v>
                </c:pt>
              </c:numCache>
            </c:numRef>
          </c:val>
          <c:smooth val="0"/>
        </c:ser>
        <c:ser>
          <c:idx val="1"/>
          <c:order val="1"/>
          <c:tx>
            <c:strRef>
              <c:f>'9173-1'!$A$7</c:f>
              <c:strCache>
                <c:ptCount val="1"/>
                <c:pt idx="0">
                  <c:v>Varekonsum</c:v>
                </c:pt>
              </c:strCache>
            </c:strRef>
          </c:tx>
          <c:spPr>
            <a:ln w="28575" cap="rnd">
              <a:solidFill>
                <a:schemeClr val="accent2"/>
              </a:solidFill>
              <a:round/>
            </a:ln>
            <a:effectLst/>
          </c:spPr>
          <c:marker>
            <c:symbol val="none"/>
          </c:marker>
          <c:cat>
            <c:strRef>
              <c:f>'9173-1'!$B$5:$AH$5</c:f>
              <c:strCache>
                <c:ptCount val="33"/>
                <c:pt idx="0">
                  <c:v>2008K1</c:v>
                </c:pt>
                <c:pt idx="1">
                  <c:v>2008K2</c:v>
                </c:pt>
                <c:pt idx="2">
                  <c:v>2008K3</c:v>
                </c:pt>
                <c:pt idx="3">
                  <c:v>2008K4</c:v>
                </c:pt>
                <c:pt idx="4">
                  <c:v>2009K1</c:v>
                </c:pt>
                <c:pt idx="5">
                  <c:v>2009K2</c:v>
                </c:pt>
                <c:pt idx="6">
                  <c:v>2009K3</c:v>
                </c:pt>
                <c:pt idx="7">
                  <c:v>2009K4</c:v>
                </c:pt>
                <c:pt idx="8">
                  <c:v>2010K1</c:v>
                </c:pt>
                <c:pt idx="9">
                  <c:v>2010K2</c:v>
                </c:pt>
                <c:pt idx="10">
                  <c:v>2010K3</c:v>
                </c:pt>
                <c:pt idx="11">
                  <c:v>2010K4</c:v>
                </c:pt>
                <c:pt idx="12">
                  <c:v>2011K1</c:v>
                </c:pt>
                <c:pt idx="13">
                  <c:v>2011K2</c:v>
                </c:pt>
                <c:pt idx="14">
                  <c:v>2011K3</c:v>
                </c:pt>
                <c:pt idx="15">
                  <c:v>2011K4</c:v>
                </c:pt>
                <c:pt idx="16">
                  <c:v>2012K1</c:v>
                </c:pt>
                <c:pt idx="17">
                  <c:v>2012K2</c:v>
                </c:pt>
                <c:pt idx="18">
                  <c:v>2012K3</c:v>
                </c:pt>
                <c:pt idx="19">
                  <c:v>2012K4</c:v>
                </c:pt>
                <c:pt idx="20">
                  <c:v>2013K1</c:v>
                </c:pt>
                <c:pt idx="21">
                  <c:v>2013K2</c:v>
                </c:pt>
                <c:pt idx="22">
                  <c:v>2013K3</c:v>
                </c:pt>
                <c:pt idx="23">
                  <c:v>2013K4</c:v>
                </c:pt>
                <c:pt idx="24">
                  <c:v>2014K1</c:v>
                </c:pt>
                <c:pt idx="25">
                  <c:v>2014K2</c:v>
                </c:pt>
                <c:pt idx="26">
                  <c:v>2014K3</c:v>
                </c:pt>
                <c:pt idx="27">
                  <c:v>2014K4</c:v>
                </c:pt>
                <c:pt idx="28">
                  <c:v>2015K1</c:v>
                </c:pt>
                <c:pt idx="29">
                  <c:v>2015K2</c:v>
                </c:pt>
                <c:pt idx="30">
                  <c:v>2015K3</c:v>
                </c:pt>
                <c:pt idx="31">
                  <c:v>2015K4</c:v>
                </c:pt>
                <c:pt idx="32">
                  <c:v>2016K1</c:v>
                </c:pt>
              </c:strCache>
            </c:strRef>
          </c:cat>
          <c:val>
            <c:numRef>
              <c:f>'9173-1'!$B$7:$AH$7</c:f>
              <c:numCache>
                <c:formatCode>General</c:formatCode>
                <c:ptCount val="33"/>
                <c:pt idx="0">
                  <c:v>113805</c:v>
                </c:pt>
                <c:pt idx="1">
                  <c:v>122819</c:v>
                </c:pt>
                <c:pt idx="2">
                  <c:v>120897</c:v>
                </c:pt>
                <c:pt idx="3">
                  <c:v>130831</c:v>
                </c:pt>
                <c:pt idx="4">
                  <c:v>109936</c:v>
                </c:pt>
                <c:pt idx="5">
                  <c:v>120339</c:v>
                </c:pt>
                <c:pt idx="6">
                  <c:v>123540</c:v>
                </c:pt>
                <c:pt idx="7">
                  <c:v>138359</c:v>
                </c:pt>
                <c:pt idx="8">
                  <c:v>126432</c:v>
                </c:pt>
                <c:pt idx="9">
                  <c:v>126267</c:v>
                </c:pt>
                <c:pt idx="10">
                  <c:v>128476</c:v>
                </c:pt>
                <c:pt idx="11">
                  <c:v>146606</c:v>
                </c:pt>
                <c:pt idx="12">
                  <c:v>125107</c:v>
                </c:pt>
                <c:pt idx="13">
                  <c:v>133136</c:v>
                </c:pt>
                <c:pt idx="14">
                  <c:v>132072</c:v>
                </c:pt>
                <c:pt idx="15">
                  <c:v>146234</c:v>
                </c:pt>
                <c:pt idx="16">
                  <c:v>128480</c:v>
                </c:pt>
                <c:pt idx="17">
                  <c:v>135522</c:v>
                </c:pt>
                <c:pt idx="18">
                  <c:v>134719</c:v>
                </c:pt>
                <c:pt idx="19">
                  <c:v>149737</c:v>
                </c:pt>
                <c:pt idx="20">
                  <c:v>130809</c:v>
                </c:pt>
                <c:pt idx="21">
                  <c:v>139987</c:v>
                </c:pt>
                <c:pt idx="22">
                  <c:v>138435</c:v>
                </c:pt>
                <c:pt idx="23">
                  <c:v>151923</c:v>
                </c:pt>
                <c:pt idx="24">
                  <c:v>131688</c:v>
                </c:pt>
                <c:pt idx="25">
                  <c:v>142208</c:v>
                </c:pt>
                <c:pt idx="26">
                  <c:v>141989</c:v>
                </c:pt>
                <c:pt idx="27">
                  <c:v>156717</c:v>
                </c:pt>
                <c:pt idx="28">
                  <c:v>137037</c:v>
                </c:pt>
                <c:pt idx="29">
                  <c:v>146392</c:v>
                </c:pt>
                <c:pt idx="30">
                  <c:v>145960</c:v>
                </c:pt>
                <c:pt idx="31">
                  <c:v>160977</c:v>
                </c:pt>
                <c:pt idx="32">
                  <c:v>140193</c:v>
                </c:pt>
              </c:numCache>
            </c:numRef>
          </c:val>
          <c:smooth val="0"/>
        </c:ser>
        <c:ser>
          <c:idx val="2"/>
          <c:order val="2"/>
          <c:tx>
            <c:strRef>
              <c:f>'9173-1'!$A$8</c:f>
              <c:strCache>
                <c:ptCount val="1"/>
                <c:pt idx="0">
                  <c:v>Tjenester</c:v>
                </c:pt>
              </c:strCache>
            </c:strRef>
          </c:tx>
          <c:spPr>
            <a:ln w="28575" cap="rnd">
              <a:solidFill>
                <a:schemeClr val="accent3"/>
              </a:solidFill>
              <a:round/>
            </a:ln>
            <a:effectLst/>
          </c:spPr>
          <c:marker>
            <c:symbol val="none"/>
          </c:marker>
          <c:cat>
            <c:strRef>
              <c:f>'9173-1'!$B$5:$AH$5</c:f>
              <c:strCache>
                <c:ptCount val="33"/>
                <c:pt idx="0">
                  <c:v>2008K1</c:v>
                </c:pt>
                <c:pt idx="1">
                  <c:v>2008K2</c:v>
                </c:pt>
                <c:pt idx="2">
                  <c:v>2008K3</c:v>
                </c:pt>
                <c:pt idx="3">
                  <c:v>2008K4</c:v>
                </c:pt>
                <c:pt idx="4">
                  <c:v>2009K1</c:v>
                </c:pt>
                <c:pt idx="5">
                  <c:v>2009K2</c:v>
                </c:pt>
                <c:pt idx="6">
                  <c:v>2009K3</c:v>
                </c:pt>
                <c:pt idx="7">
                  <c:v>2009K4</c:v>
                </c:pt>
                <c:pt idx="8">
                  <c:v>2010K1</c:v>
                </c:pt>
                <c:pt idx="9">
                  <c:v>2010K2</c:v>
                </c:pt>
                <c:pt idx="10">
                  <c:v>2010K3</c:v>
                </c:pt>
                <c:pt idx="11">
                  <c:v>2010K4</c:v>
                </c:pt>
                <c:pt idx="12">
                  <c:v>2011K1</c:v>
                </c:pt>
                <c:pt idx="13">
                  <c:v>2011K2</c:v>
                </c:pt>
                <c:pt idx="14">
                  <c:v>2011K3</c:v>
                </c:pt>
                <c:pt idx="15">
                  <c:v>2011K4</c:v>
                </c:pt>
                <c:pt idx="16">
                  <c:v>2012K1</c:v>
                </c:pt>
                <c:pt idx="17">
                  <c:v>2012K2</c:v>
                </c:pt>
                <c:pt idx="18">
                  <c:v>2012K3</c:v>
                </c:pt>
                <c:pt idx="19">
                  <c:v>2012K4</c:v>
                </c:pt>
                <c:pt idx="20">
                  <c:v>2013K1</c:v>
                </c:pt>
                <c:pt idx="21">
                  <c:v>2013K2</c:v>
                </c:pt>
                <c:pt idx="22">
                  <c:v>2013K3</c:v>
                </c:pt>
                <c:pt idx="23">
                  <c:v>2013K4</c:v>
                </c:pt>
                <c:pt idx="24">
                  <c:v>2014K1</c:v>
                </c:pt>
                <c:pt idx="25">
                  <c:v>2014K2</c:v>
                </c:pt>
                <c:pt idx="26">
                  <c:v>2014K3</c:v>
                </c:pt>
                <c:pt idx="27">
                  <c:v>2014K4</c:v>
                </c:pt>
                <c:pt idx="28">
                  <c:v>2015K1</c:v>
                </c:pt>
                <c:pt idx="29">
                  <c:v>2015K2</c:v>
                </c:pt>
                <c:pt idx="30">
                  <c:v>2015K3</c:v>
                </c:pt>
                <c:pt idx="31">
                  <c:v>2015K4</c:v>
                </c:pt>
                <c:pt idx="32">
                  <c:v>2016K1</c:v>
                </c:pt>
              </c:strCache>
            </c:strRef>
          </c:cat>
          <c:val>
            <c:numRef>
              <c:f>'9173-1'!$B$8:$AH$8</c:f>
              <c:numCache>
                <c:formatCode>General</c:formatCode>
                <c:ptCount val="33"/>
                <c:pt idx="0">
                  <c:v>103459</c:v>
                </c:pt>
                <c:pt idx="1">
                  <c:v>109678</c:v>
                </c:pt>
                <c:pt idx="2">
                  <c:v>111575</c:v>
                </c:pt>
                <c:pt idx="3">
                  <c:v>112009</c:v>
                </c:pt>
                <c:pt idx="4">
                  <c:v>108309</c:v>
                </c:pt>
                <c:pt idx="5">
                  <c:v>114283</c:v>
                </c:pt>
                <c:pt idx="6">
                  <c:v>116387</c:v>
                </c:pt>
                <c:pt idx="7">
                  <c:v>115699</c:v>
                </c:pt>
                <c:pt idx="8">
                  <c:v>113318</c:v>
                </c:pt>
                <c:pt idx="9">
                  <c:v>119251</c:v>
                </c:pt>
                <c:pt idx="10">
                  <c:v>122585</c:v>
                </c:pt>
                <c:pt idx="11">
                  <c:v>121221</c:v>
                </c:pt>
                <c:pt idx="12">
                  <c:v>118050</c:v>
                </c:pt>
                <c:pt idx="13">
                  <c:v>125069</c:v>
                </c:pt>
                <c:pt idx="14">
                  <c:v>127114</c:v>
                </c:pt>
                <c:pt idx="15">
                  <c:v>125737</c:v>
                </c:pt>
                <c:pt idx="16">
                  <c:v>125214</c:v>
                </c:pt>
                <c:pt idx="17">
                  <c:v>131505</c:v>
                </c:pt>
                <c:pt idx="18">
                  <c:v>136279</c:v>
                </c:pt>
                <c:pt idx="19">
                  <c:v>134667</c:v>
                </c:pt>
                <c:pt idx="20">
                  <c:v>135219</c:v>
                </c:pt>
                <c:pt idx="21">
                  <c:v>140533</c:v>
                </c:pt>
                <c:pt idx="22">
                  <c:v>141401</c:v>
                </c:pt>
                <c:pt idx="23">
                  <c:v>140458</c:v>
                </c:pt>
                <c:pt idx="24">
                  <c:v>143640</c:v>
                </c:pt>
                <c:pt idx="25">
                  <c:v>148242</c:v>
                </c:pt>
                <c:pt idx="26">
                  <c:v>146192</c:v>
                </c:pt>
                <c:pt idx="27">
                  <c:v>147583</c:v>
                </c:pt>
                <c:pt idx="28">
                  <c:v>150179</c:v>
                </c:pt>
                <c:pt idx="29">
                  <c:v>155026</c:v>
                </c:pt>
                <c:pt idx="30">
                  <c:v>153504</c:v>
                </c:pt>
                <c:pt idx="31">
                  <c:v>155526</c:v>
                </c:pt>
                <c:pt idx="32">
                  <c:v>159592</c:v>
                </c:pt>
              </c:numCache>
            </c:numRef>
          </c:val>
          <c:smooth val="0"/>
        </c:ser>
        <c:dLbls>
          <c:showLegendKey val="0"/>
          <c:showVal val="0"/>
          <c:showCatName val="0"/>
          <c:showSerName val="0"/>
          <c:showPercent val="0"/>
          <c:showBubbleSize val="0"/>
        </c:dLbls>
        <c:smooth val="0"/>
        <c:axId val="319519096"/>
        <c:axId val="319522232"/>
      </c:lineChart>
      <c:catAx>
        <c:axId val="319519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19522232"/>
        <c:crosses val="autoZero"/>
        <c:auto val="1"/>
        <c:lblAlgn val="ctr"/>
        <c:lblOffset val="100"/>
        <c:noMultiLvlLbl val="0"/>
      </c:catAx>
      <c:valAx>
        <c:axId val="319522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1951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Husholdningers</a:t>
            </a:r>
            <a:r>
              <a:rPr lang="en-US" baseline="0"/>
              <a:t> k</a:t>
            </a:r>
            <a:r>
              <a:rPr lang="en-US"/>
              <a:t>onsum av varer  og tjenester i 2015. Mrd kroner.</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SSB!$A$30:$A$43</c:f>
              <c:strCache>
                <c:ptCount val="14"/>
                <c:pt idx="0">
                  <c:v>Nordmenns konsum i utlandet</c:v>
                </c:pt>
                <c:pt idx="1">
                  <c:v>Utlendingers konsum i Norge</c:v>
                </c:pt>
                <c:pt idx="2">
                  <c:v>Utdanning</c:v>
                </c:pt>
                <c:pt idx="3">
                  <c:v>Post- og teletjenester</c:v>
                </c:pt>
                <c:pt idx="4">
                  <c:v>Helsepleie</c:v>
                </c:pt>
                <c:pt idx="5">
                  <c:v>Alkoholdrikker og tobakk mv.</c:v>
                </c:pt>
                <c:pt idx="6">
                  <c:v>Klær og skotøy</c:v>
                </c:pt>
                <c:pt idx="7">
                  <c:v>Møbler og husholdningsartikler mv.</c:v>
                </c:pt>
                <c:pt idx="8">
                  <c:v>Overnattings- og serveringstjenester</c:v>
                </c:pt>
                <c:pt idx="9">
                  <c:v>Kultur og fritid</c:v>
                </c:pt>
                <c:pt idx="10">
                  <c:v>Andre varer og tjenester</c:v>
                </c:pt>
                <c:pt idx="11">
                  <c:v>Matvarer og alkolholfrie drikkevarer</c:v>
                </c:pt>
                <c:pt idx="12">
                  <c:v>Transport</c:v>
                </c:pt>
                <c:pt idx="13">
                  <c:v>Bolig lys og brensel</c:v>
                </c:pt>
              </c:strCache>
            </c:strRef>
          </c:cat>
          <c:val>
            <c:numRef>
              <c:f>SSB!$B$30:$B$43</c:f>
              <c:numCache>
                <c:formatCode>0</c:formatCode>
                <c:ptCount val="14"/>
                <c:pt idx="0">
                  <c:v>104.744</c:v>
                </c:pt>
                <c:pt idx="1">
                  <c:v>-39.881999999999998</c:v>
                </c:pt>
                <c:pt idx="2">
                  <c:v>6.2329999999999997</c:v>
                </c:pt>
                <c:pt idx="3">
                  <c:v>28.096</c:v>
                </c:pt>
                <c:pt idx="4">
                  <c:v>37.270000000000003</c:v>
                </c:pt>
                <c:pt idx="5">
                  <c:v>49.972999999999999</c:v>
                </c:pt>
                <c:pt idx="6">
                  <c:v>61.110999999999997</c:v>
                </c:pt>
                <c:pt idx="7">
                  <c:v>76.061000000000007</c:v>
                </c:pt>
                <c:pt idx="8">
                  <c:v>80.989000000000004</c:v>
                </c:pt>
                <c:pt idx="9">
                  <c:v>130.63300000000001</c:v>
                </c:pt>
                <c:pt idx="10">
                  <c:v>135.9</c:v>
                </c:pt>
                <c:pt idx="11">
                  <c:v>149.006</c:v>
                </c:pt>
                <c:pt idx="12">
                  <c:v>186.58</c:v>
                </c:pt>
                <c:pt idx="13">
                  <c:v>262.75</c:v>
                </c:pt>
              </c:numCache>
            </c:numRef>
          </c:val>
        </c:ser>
        <c:dLbls>
          <c:dLblPos val="inEnd"/>
          <c:showLegendKey val="0"/>
          <c:showVal val="1"/>
          <c:showCatName val="0"/>
          <c:showSerName val="0"/>
          <c:showPercent val="0"/>
          <c:showBubbleSize val="0"/>
        </c:dLbls>
        <c:gapWidth val="65"/>
        <c:axId val="319522624"/>
        <c:axId val="319521056"/>
      </c:barChart>
      <c:catAx>
        <c:axId val="319522624"/>
        <c:scaling>
          <c:orientation val="minMax"/>
        </c:scaling>
        <c:delete val="0"/>
        <c:axPos val="l"/>
        <c:numFmt formatCode="General" sourceLinked="1"/>
        <c:majorTickMark val="none"/>
        <c:minorTickMark val="none"/>
        <c:tickLblPos val="low"/>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nb-NO"/>
          </a:p>
        </c:txPr>
        <c:crossAx val="319521056"/>
        <c:crosses val="autoZero"/>
        <c:auto val="1"/>
        <c:lblAlgn val="ctr"/>
        <c:lblOffset val="100"/>
        <c:noMultiLvlLbl val="0"/>
      </c:catAx>
      <c:valAx>
        <c:axId val="319521056"/>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nb-NO"/>
          </a:p>
        </c:txPr>
        <c:crossAx val="319522624"/>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nb-NO" sz="1000" b="1" i="0" u="none" strike="noStrike" baseline="0" dirty="0" smtClean="0">
                <a:effectLst/>
              </a:rPr>
              <a:t>Fylkesvise forskjeller mellom bransjer – andel som venter oppgang neste 12 </a:t>
            </a:r>
            <a:r>
              <a:rPr lang="nb-NO" sz="1000" b="1" i="0" u="none" strike="noStrike" baseline="0" dirty="0" err="1" smtClean="0">
                <a:effectLst/>
              </a:rPr>
              <a:t>mnd</a:t>
            </a:r>
            <a:r>
              <a:rPr lang="nb-NO" sz="1000" b="1" i="0" u="none" strike="noStrike" baseline="0" dirty="0" smtClean="0">
                <a:effectLst/>
              </a:rPr>
              <a:t> (resten venter nedgang)  </a:t>
            </a:r>
            <a:endParaRPr lang="nb-NO" sz="1000" b="1" dirty="0"/>
          </a:p>
        </c:rich>
      </c:tx>
      <c:layout>
        <c:manualLayout>
          <c:xMode val="edge"/>
          <c:yMode val="edge"/>
          <c:x val="0.12348512996678244"/>
          <c:y val="5.1831110914164522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nb-NO"/>
        </a:p>
      </c:txPr>
    </c:title>
    <c:autoTitleDeleted val="0"/>
    <c:plotArea>
      <c:layout>
        <c:manualLayout>
          <c:layoutTarget val="inner"/>
          <c:xMode val="edge"/>
          <c:yMode val="edge"/>
          <c:x val="0.1326619550973277"/>
          <c:y val="0.25467752494501672"/>
          <c:w val="0.82289369934210088"/>
          <c:h val="0.64861958904632311"/>
        </c:manualLayout>
      </c:layout>
      <c:barChart>
        <c:barDir val="col"/>
        <c:grouping val="clustered"/>
        <c:varyColors val="0"/>
        <c:ser>
          <c:idx val="0"/>
          <c:order val="0"/>
          <c:tx>
            <c:strRef>
              <c:f>'Ark1'!$B$1</c:f>
              <c:strCache>
                <c:ptCount val="1"/>
                <c:pt idx="0">
                  <c:v>Agder</c:v>
                </c:pt>
              </c:strCache>
            </c:strRef>
          </c:tx>
          <c:spPr>
            <a:solidFill>
              <a:srgbClr val="FFC000">
                <a:alpha val="85000"/>
              </a:srgb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'Ark1'!$A$2:$A$5</c:f>
              <c:strCache>
                <c:ptCount val="4"/>
                <c:pt idx="0">
                  <c:v>Industri</c:v>
                </c:pt>
                <c:pt idx="1">
                  <c:v>Bygg/anlegg</c:v>
                </c:pt>
                <c:pt idx="2">
                  <c:v>Varehandel</c:v>
                </c:pt>
                <c:pt idx="3">
                  <c:v>Annet</c:v>
                </c:pt>
              </c:strCache>
            </c:strRef>
          </c:cat>
          <c:val>
            <c:numRef>
              <c:f>'Ark1'!$B$2:$B$5</c:f>
              <c:numCache>
                <c:formatCode>General</c:formatCode>
                <c:ptCount val="4"/>
                <c:pt idx="0">
                  <c:v>52</c:v>
                </c:pt>
                <c:pt idx="1">
                  <c:v>44</c:v>
                </c:pt>
                <c:pt idx="2">
                  <c:v>53</c:v>
                </c:pt>
                <c:pt idx="3">
                  <c:v>51</c:v>
                </c:pt>
              </c:numCache>
            </c:numRef>
          </c:val>
        </c:ser>
        <c:ser>
          <c:idx val="1"/>
          <c:order val="1"/>
          <c:tx>
            <c:strRef>
              <c:f>'Ark1'!$C$1</c:f>
              <c:strCache>
                <c:ptCount val="1"/>
                <c:pt idx="0">
                  <c:v>Rogaland</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'Ark1'!$A$2:$A$5</c:f>
              <c:strCache>
                <c:ptCount val="4"/>
                <c:pt idx="0">
                  <c:v>Industri</c:v>
                </c:pt>
                <c:pt idx="1">
                  <c:v>Bygg/anlegg</c:v>
                </c:pt>
                <c:pt idx="2">
                  <c:v>Varehandel</c:v>
                </c:pt>
                <c:pt idx="3">
                  <c:v>Annet</c:v>
                </c:pt>
              </c:strCache>
            </c:strRef>
          </c:cat>
          <c:val>
            <c:numRef>
              <c:f>'Ark1'!$C$2:$C$5</c:f>
              <c:numCache>
                <c:formatCode>General</c:formatCode>
                <c:ptCount val="4"/>
                <c:pt idx="0">
                  <c:v>39</c:v>
                </c:pt>
                <c:pt idx="1">
                  <c:v>44</c:v>
                </c:pt>
                <c:pt idx="2">
                  <c:v>45</c:v>
                </c:pt>
                <c:pt idx="3">
                  <c:v>46</c:v>
                </c:pt>
              </c:numCache>
            </c:numRef>
          </c:val>
        </c:ser>
        <c:ser>
          <c:idx val="2"/>
          <c:order val="2"/>
          <c:tx>
            <c:strRef>
              <c:f>'Ark1'!$D$1</c:f>
              <c:strCache>
                <c:ptCount val="1"/>
                <c:pt idx="0">
                  <c:v>Hordaland</c:v>
                </c:pt>
              </c:strCache>
            </c:strRef>
          </c:tx>
          <c:spPr>
            <a:solidFill>
              <a:srgbClr val="C00000">
                <a:alpha val="85000"/>
              </a:srgb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'Ark1'!$A$2:$A$5</c:f>
              <c:strCache>
                <c:ptCount val="4"/>
                <c:pt idx="0">
                  <c:v>Industri</c:v>
                </c:pt>
                <c:pt idx="1">
                  <c:v>Bygg/anlegg</c:v>
                </c:pt>
                <c:pt idx="2">
                  <c:v>Varehandel</c:v>
                </c:pt>
                <c:pt idx="3">
                  <c:v>Annet</c:v>
                </c:pt>
              </c:strCache>
            </c:strRef>
          </c:cat>
          <c:val>
            <c:numRef>
              <c:f>'Ark1'!$D$2:$D$5</c:f>
              <c:numCache>
                <c:formatCode>General</c:formatCode>
                <c:ptCount val="4"/>
                <c:pt idx="0">
                  <c:v>39</c:v>
                </c:pt>
                <c:pt idx="1">
                  <c:v>40</c:v>
                </c:pt>
                <c:pt idx="2">
                  <c:v>52</c:v>
                </c:pt>
                <c:pt idx="3">
                  <c:v>49</c:v>
                </c:pt>
              </c:numCache>
            </c:numRef>
          </c:val>
        </c:ser>
        <c:dLbls>
          <c:dLblPos val="inEnd"/>
          <c:showLegendKey val="0"/>
          <c:showVal val="1"/>
          <c:showCatName val="0"/>
          <c:showSerName val="0"/>
          <c:showPercent val="0"/>
          <c:showBubbleSize val="0"/>
        </c:dLbls>
        <c:gapWidth val="65"/>
        <c:axId val="319517528"/>
        <c:axId val="319520272"/>
      </c:barChart>
      <c:catAx>
        <c:axId val="31951752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nb-NO"/>
          </a:p>
        </c:txPr>
        <c:crossAx val="319520272"/>
        <c:crosses val="autoZero"/>
        <c:auto val="1"/>
        <c:lblAlgn val="ctr"/>
        <c:lblOffset val="100"/>
        <c:noMultiLvlLbl val="0"/>
      </c:catAx>
      <c:valAx>
        <c:axId val="319520272"/>
        <c:scaling>
          <c:orientation val="minMax"/>
          <c:max val="1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nb-NO"/>
          </a:p>
        </c:txPr>
        <c:crossAx val="319517528"/>
        <c:crosses val="autoZero"/>
        <c:crossBetween val="between"/>
      </c:valAx>
      <c:spPr>
        <a:noFill/>
        <a:ln>
          <a:noFill/>
        </a:ln>
        <a:effectLst/>
      </c:spPr>
    </c:plotArea>
    <c:legend>
      <c:legendPos val="b"/>
      <c:layout>
        <c:manualLayout>
          <c:xMode val="edge"/>
          <c:yMode val="edge"/>
          <c:x val="0.2122531209604393"/>
          <c:y val="0.28328951271721053"/>
          <c:w val="0.68656818945358988"/>
          <c:h val="8.3444731247915141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nb-N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0.78947</cdr:x>
      <cdr:y>0.80678</cdr:y>
    </cdr:from>
    <cdr:to>
      <cdr:x>0.97281</cdr:x>
      <cdr:y>0.9878</cdr:y>
    </cdr:to>
    <cdr:sp macro="" textlink="">
      <cdr:nvSpPr>
        <cdr:cNvPr id="2" name="TekstSylinder 1"/>
        <cdr:cNvSpPr txBox="1"/>
      </cdr:nvSpPr>
      <cdr:spPr>
        <a:xfrm xmlns:a="http://schemas.openxmlformats.org/drawingml/2006/main">
          <a:off x="2838688" y="2621706"/>
          <a:ext cx="659219" cy="5882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nb-NO" sz="800" dirty="0"/>
            <a:t>Kilde: NAV</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90665" cy="49800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776866" y="0"/>
            <a:ext cx="2890665" cy="498008"/>
          </a:xfrm>
          <a:prstGeom prst="rect">
            <a:avLst/>
          </a:prstGeom>
        </p:spPr>
        <p:txBody>
          <a:bodyPr vert="horz" lIns="91440" tIns="45720" rIns="91440" bIns="45720" rtlCol="0"/>
          <a:lstStyle>
            <a:lvl1pPr algn="r">
              <a:defRPr sz="1200"/>
            </a:lvl1pPr>
          </a:lstStyle>
          <a:p>
            <a:fld id="{F66EB714-CB1D-4D5E-9114-EF2E30D01B4A}" type="datetimeFigureOut">
              <a:rPr lang="nb-NO" smtClean="0"/>
              <a:t>16.06.2016</a:t>
            </a:fld>
            <a:endParaRPr lang="nb-NO"/>
          </a:p>
        </p:txBody>
      </p:sp>
      <p:sp>
        <p:nvSpPr>
          <p:cNvPr id="4" name="Plassholder for bunntekst 3"/>
          <p:cNvSpPr>
            <a:spLocks noGrp="1"/>
          </p:cNvSpPr>
          <p:nvPr>
            <p:ph type="ftr" sz="quarter" idx="2"/>
          </p:nvPr>
        </p:nvSpPr>
        <p:spPr>
          <a:xfrm>
            <a:off x="0" y="9428630"/>
            <a:ext cx="2890665" cy="498008"/>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776866" y="9428630"/>
            <a:ext cx="2890665" cy="498008"/>
          </a:xfrm>
          <a:prstGeom prst="rect">
            <a:avLst/>
          </a:prstGeom>
        </p:spPr>
        <p:txBody>
          <a:bodyPr vert="horz" lIns="91440" tIns="45720" rIns="91440" bIns="45720" rtlCol="0" anchor="b"/>
          <a:lstStyle>
            <a:lvl1pPr algn="r">
              <a:defRPr sz="1200"/>
            </a:lvl1pPr>
          </a:lstStyle>
          <a:p>
            <a:fld id="{67169820-811A-4068-B4CF-0B8B60F85F18}" type="slidenum">
              <a:rPr lang="nb-NO" smtClean="0"/>
              <a:t>‹#›</a:t>
            </a:fld>
            <a:endParaRPr lang="nb-NO"/>
          </a:p>
        </p:txBody>
      </p:sp>
    </p:spTree>
    <p:extLst>
      <p:ext uri="{BB962C8B-B14F-4D97-AF65-F5344CB8AC3E}">
        <p14:creationId xmlns:p14="http://schemas.microsoft.com/office/powerpoint/2010/main" val="1228640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4B3BCC77-73F5-4BEB-ACF7-0CE4C2CB5288}" type="datetimeFigureOut">
              <a:rPr lang="nb-NO" smtClean="0"/>
              <a:t>16.06.2016</a:t>
            </a:fld>
            <a:endParaRPr lang="nb-NO"/>
          </a:p>
        </p:txBody>
      </p:sp>
      <p:sp>
        <p:nvSpPr>
          <p:cNvPr id="4" name="Plassholder for lysbilde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E9886F14-9DC7-4102-8C09-9E9C64CF5D69}" type="slidenum">
              <a:rPr lang="nb-NO" smtClean="0"/>
              <a:t>‹#›</a:t>
            </a:fld>
            <a:endParaRPr lang="nb-NO"/>
          </a:p>
        </p:txBody>
      </p:sp>
    </p:spTree>
    <p:extLst>
      <p:ext uri="{BB962C8B-B14F-4D97-AF65-F5344CB8AC3E}">
        <p14:creationId xmlns:p14="http://schemas.microsoft.com/office/powerpoint/2010/main" val="2066839460"/>
      </p:ext>
    </p:extLst>
  </p:cSld>
  <p:clrMap bg1="lt1" tx1="dk1" bg2="lt2" tx2="dk2" accent1="accent1" accent2="accent2" accent3="accent3" accent4="accent4" accent5="accent5" accent6="accent6" hlink="hlink" folHlink="folHlink"/>
  <p:notesStyle>
    <a:lvl1pPr marL="0" algn="l" defTabSz="685468" rtl="0" eaLnBrk="1" latinLnBrk="0" hangingPunct="1">
      <a:defRPr sz="900" kern="1200">
        <a:solidFill>
          <a:schemeClr val="tx1"/>
        </a:solidFill>
        <a:latin typeface="+mn-lt"/>
        <a:ea typeface="+mn-ea"/>
        <a:cs typeface="+mn-cs"/>
      </a:defRPr>
    </a:lvl1pPr>
    <a:lvl2pPr marL="342735" algn="l" defTabSz="685468" rtl="0" eaLnBrk="1" latinLnBrk="0" hangingPunct="1">
      <a:defRPr sz="900" kern="1200">
        <a:solidFill>
          <a:schemeClr val="tx1"/>
        </a:solidFill>
        <a:latin typeface="+mn-lt"/>
        <a:ea typeface="+mn-ea"/>
        <a:cs typeface="+mn-cs"/>
      </a:defRPr>
    </a:lvl2pPr>
    <a:lvl3pPr marL="685468" algn="l" defTabSz="685468" rtl="0" eaLnBrk="1" latinLnBrk="0" hangingPunct="1">
      <a:defRPr sz="900" kern="1200">
        <a:solidFill>
          <a:schemeClr val="tx1"/>
        </a:solidFill>
        <a:latin typeface="+mn-lt"/>
        <a:ea typeface="+mn-ea"/>
        <a:cs typeface="+mn-cs"/>
      </a:defRPr>
    </a:lvl3pPr>
    <a:lvl4pPr marL="1028203" algn="l" defTabSz="685468" rtl="0" eaLnBrk="1" latinLnBrk="0" hangingPunct="1">
      <a:defRPr sz="900" kern="1200">
        <a:solidFill>
          <a:schemeClr val="tx1"/>
        </a:solidFill>
        <a:latin typeface="+mn-lt"/>
        <a:ea typeface="+mn-ea"/>
        <a:cs typeface="+mn-cs"/>
      </a:defRPr>
    </a:lvl4pPr>
    <a:lvl5pPr marL="1370937" algn="l" defTabSz="685468" rtl="0" eaLnBrk="1" latinLnBrk="0" hangingPunct="1">
      <a:defRPr sz="900" kern="1200">
        <a:solidFill>
          <a:schemeClr val="tx1"/>
        </a:solidFill>
        <a:latin typeface="+mn-lt"/>
        <a:ea typeface="+mn-ea"/>
        <a:cs typeface="+mn-cs"/>
      </a:defRPr>
    </a:lvl5pPr>
    <a:lvl6pPr marL="1713671" algn="l" defTabSz="685468" rtl="0" eaLnBrk="1" latinLnBrk="0" hangingPunct="1">
      <a:defRPr sz="900" kern="1200">
        <a:solidFill>
          <a:schemeClr val="tx1"/>
        </a:solidFill>
        <a:latin typeface="+mn-lt"/>
        <a:ea typeface="+mn-ea"/>
        <a:cs typeface="+mn-cs"/>
      </a:defRPr>
    </a:lvl6pPr>
    <a:lvl7pPr marL="2056405" algn="l" defTabSz="685468" rtl="0" eaLnBrk="1" latinLnBrk="0" hangingPunct="1">
      <a:defRPr sz="900" kern="1200">
        <a:solidFill>
          <a:schemeClr val="tx1"/>
        </a:solidFill>
        <a:latin typeface="+mn-lt"/>
        <a:ea typeface="+mn-ea"/>
        <a:cs typeface="+mn-cs"/>
      </a:defRPr>
    </a:lvl7pPr>
    <a:lvl8pPr marL="2399140" algn="l" defTabSz="685468" rtl="0" eaLnBrk="1" latinLnBrk="0" hangingPunct="1">
      <a:defRPr sz="900" kern="1200">
        <a:solidFill>
          <a:schemeClr val="tx1"/>
        </a:solidFill>
        <a:latin typeface="+mn-lt"/>
        <a:ea typeface="+mn-ea"/>
        <a:cs typeface="+mn-cs"/>
      </a:defRPr>
    </a:lvl8pPr>
    <a:lvl9pPr marL="2741874" algn="l" defTabSz="685468"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1</a:t>
            </a:fld>
            <a:endParaRPr lang="nb-NO"/>
          </a:p>
        </p:txBody>
      </p:sp>
    </p:spTree>
    <p:extLst>
      <p:ext uri="{BB962C8B-B14F-4D97-AF65-F5344CB8AC3E}">
        <p14:creationId xmlns:p14="http://schemas.microsoft.com/office/powerpoint/2010/main" val="66567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2</a:t>
            </a:fld>
            <a:endParaRPr lang="nb-NO"/>
          </a:p>
        </p:txBody>
      </p:sp>
    </p:spTree>
    <p:extLst>
      <p:ext uri="{BB962C8B-B14F-4D97-AF65-F5344CB8AC3E}">
        <p14:creationId xmlns:p14="http://schemas.microsoft.com/office/powerpoint/2010/main" val="2810849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3</a:t>
            </a:fld>
            <a:endParaRPr lang="nb-NO"/>
          </a:p>
        </p:txBody>
      </p:sp>
    </p:spTree>
    <p:extLst>
      <p:ext uri="{BB962C8B-B14F-4D97-AF65-F5344CB8AC3E}">
        <p14:creationId xmlns:p14="http://schemas.microsoft.com/office/powerpoint/2010/main" val="280920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Servering inngår altså ikke i varehandelstallene,</a:t>
            </a:r>
            <a:r>
              <a:rPr lang="nb-NO" baseline="0" dirty="0" smtClean="0"/>
              <a:t> men inngår i kjøpesentrenes omsetning. Kjøper du en </a:t>
            </a:r>
            <a:r>
              <a:rPr lang="nb-NO" baseline="0" dirty="0" err="1" smtClean="0"/>
              <a:t>baguett</a:t>
            </a:r>
            <a:r>
              <a:rPr lang="nb-NO" baseline="0" dirty="0" smtClean="0"/>
              <a:t> på Meny inngår den i tallene, men ikke dersom du kjøper den på en kafe?</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4</a:t>
            </a:fld>
            <a:endParaRPr lang="nb-NO"/>
          </a:p>
        </p:txBody>
      </p:sp>
    </p:spTree>
    <p:extLst>
      <p:ext uri="{BB962C8B-B14F-4D97-AF65-F5344CB8AC3E}">
        <p14:creationId xmlns:p14="http://schemas.microsoft.com/office/powerpoint/2010/main" val="1634782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Dette viser total</a:t>
            </a:r>
            <a:r>
              <a:rPr lang="nb-NO" baseline="0" dirty="0" smtClean="0"/>
              <a:t> handel, og gir </a:t>
            </a:r>
            <a:r>
              <a:rPr lang="nb-NO" u="sng" baseline="0" dirty="0" smtClean="0"/>
              <a:t>en viss </a:t>
            </a:r>
            <a:r>
              <a:rPr lang="nb-NO" baseline="0" dirty="0" smtClean="0"/>
              <a:t>oversikt over fordelingen: Og til alle damer: kun 1 % går til sko, så det burde jo bety muligheter…! Øvrig butikkhandel; apotek, gullsmed, bokhandel, kjøkken </a:t>
            </a:r>
            <a:r>
              <a:rPr lang="nb-NO" baseline="0" dirty="0" err="1" smtClean="0"/>
              <a:t>osv</a:t>
            </a:r>
            <a:endParaRPr lang="nb-NO" baseline="0" dirty="0" smtClean="0"/>
          </a:p>
          <a:p>
            <a:r>
              <a:rPr lang="nb-NO" sz="900" kern="1200" dirty="0" smtClean="0">
                <a:solidFill>
                  <a:schemeClr val="tx1"/>
                </a:solidFill>
                <a:effectLst/>
                <a:latin typeface="+mn-lt"/>
                <a:ea typeface="+mn-ea"/>
                <a:cs typeface="+mn-cs"/>
              </a:rPr>
              <a:t>Butikkhandel med bøker, papir, aviser og blader (47.61 og 47.62)</a:t>
            </a:r>
          </a:p>
          <a:p>
            <a:r>
              <a:rPr lang="nb-NO" sz="900" kern="1200" dirty="0" smtClean="0">
                <a:solidFill>
                  <a:schemeClr val="tx1"/>
                </a:solidFill>
                <a:effectLst/>
                <a:latin typeface="+mn-lt"/>
                <a:ea typeface="+mn-ea"/>
                <a:cs typeface="+mn-cs"/>
              </a:rPr>
              <a:t>Butikkhandel med ur, gull- og sølvvarer (47.77)</a:t>
            </a:r>
          </a:p>
          <a:p>
            <a:r>
              <a:rPr lang="nb-NO" sz="900" kern="1200" dirty="0" smtClean="0">
                <a:solidFill>
                  <a:schemeClr val="tx1"/>
                </a:solidFill>
                <a:effectLst/>
                <a:latin typeface="+mn-lt"/>
                <a:ea typeface="+mn-ea"/>
                <a:cs typeface="+mn-cs"/>
              </a:rPr>
              <a:t>Butikkhandel med apotekvarer, sykepleieartikler, (47.73, 47.74)</a:t>
            </a:r>
          </a:p>
          <a:p>
            <a:r>
              <a:rPr lang="nb-NO" sz="900" kern="1200" dirty="0" smtClean="0">
                <a:solidFill>
                  <a:schemeClr val="tx1"/>
                </a:solidFill>
                <a:effectLst/>
                <a:latin typeface="+mn-lt"/>
                <a:ea typeface="+mn-ea"/>
                <a:cs typeface="+mn-cs"/>
              </a:rPr>
              <a:t>Butikkhandel med kosmetikk og toalettartikler (47.75)</a:t>
            </a:r>
          </a:p>
          <a:p>
            <a:r>
              <a:rPr lang="nb-NO" sz="900" kern="1200" dirty="0" smtClean="0">
                <a:solidFill>
                  <a:schemeClr val="tx1"/>
                </a:solidFill>
                <a:effectLst/>
                <a:latin typeface="+mn-lt"/>
                <a:ea typeface="+mn-ea"/>
                <a:cs typeface="+mn-cs"/>
              </a:rPr>
              <a:t>Butikkhandel med plater, musikk- og videokassetter, CD og DVD-plater (47.63)</a:t>
            </a:r>
          </a:p>
          <a:p>
            <a:r>
              <a:rPr lang="nb-NO" sz="900" kern="1200" dirty="0" smtClean="0">
                <a:solidFill>
                  <a:schemeClr val="tx1"/>
                </a:solidFill>
                <a:effectLst/>
                <a:latin typeface="+mn-lt"/>
                <a:ea typeface="+mn-ea"/>
                <a:cs typeface="+mn-cs"/>
              </a:rPr>
              <a:t>Butikkhandel med musikkinstrumenter og noter (47.594)</a:t>
            </a:r>
          </a:p>
          <a:p>
            <a:r>
              <a:rPr lang="nb-NO" sz="900" kern="1200" dirty="0" smtClean="0">
                <a:solidFill>
                  <a:schemeClr val="tx1"/>
                </a:solidFill>
                <a:effectLst/>
                <a:latin typeface="+mn-lt"/>
                <a:ea typeface="+mn-ea"/>
                <a:cs typeface="+mn-cs"/>
              </a:rPr>
              <a:t>Annen butikkhandel med andre varer i spesialhandel (47.78)</a:t>
            </a:r>
          </a:p>
          <a:p>
            <a:r>
              <a:rPr lang="nb-NO" sz="900" kern="1200" dirty="0" smtClean="0">
                <a:solidFill>
                  <a:schemeClr val="tx1"/>
                </a:solidFill>
                <a:effectLst/>
                <a:latin typeface="+mn-lt"/>
                <a:ea typeface="+mn-ea"/>
                <a:cs typeface="+mn-cs"/>
              </a:rPr>
              <a:t>Butikkhandel med bredt vareutvalg ellers (47.19)</a:t>
            </a:r>
          </a:p>
          <a:p>
            <a:r>
              <a:rPr lang="nb-NO" sz="900" kern="1200" dirty="0" smtClean="0">
                <a:solidFill>
                  <a:schemeClr val="tx1"/>
                </a:solidFill>
                <a:effectLst/>
                <a:latin typeface="+mn-lt"/>
                <a:ea typeface="+mn-ea"/>
                <a:cs typeface="+mn-cs"/>
              </a:rPr>
              <a:t>6) Interiør m.m.</a:t>
            </a:r>
          </a:p>
          <a:p>
            <a:r>
              <a:rPr lang="nb-NO" sz="900" kern="1200" dirty="0" smtClean="0">
                <a:solidFill>
                  <a:schemeClr val="tx1"/>
                </a:solidFill>
                <a:effectLst/>
                <a:latin typeface="+mn-lt"/>
                <a:ea typeface="+mn-ea"/>
                <a:cs typeface="+mn-cs"/>
              </a:rPr>
              <a:t>Butikkhandel med tekstiler og utstyrsvarer (47.51)</a:t>
            </a:r>
          </a:p>
          <a:p>
            <a:r>
              <a:rPr lang="nb-NO" sz="900" kern="1200" dirty="0" smtClean="0">
                <a:solidFill>
                  <a:schemeClr val="tx1"/>
                </a:solidFill>
                <a:effectLst/>
                <a:latin typeface="+mn-lt"/>
                <a:ea typeface="+mn-ea"/>
                <a:cs typeface="+mn-cs"/>
              </a:rPr>
              <a:t>Butikkhandel med </a:t>
            </a:r>
            <a:r>
              <a:rPr lang="nb-NO" sz="900" kern="1200" dirty="0" err="1" smtClean="0">
                <a:solidFill>
                  <a:schemeClr val="tx1"/>
                </a:solidFill>
                <a:effectLst/>
                <a:latin typeface="+mn-lt"/>
                <a:ea typeface="+mn-ea"/>
                <a:cs typeface="+mn-cs"/>
              </a:rPr>
              <a:t>tapeter</a:t>
            </a:r>
            <a:r>
              <a:rPr lang="nb-NO" sz="900" kern="1200" dirty="0" smtClean="0">
                <a:solidFill>
                  <a:schemeClr val="tx1"/>
                </a:solidFill>
                <a:effectLst/>
                <a:latin typeface="+mn-lt"/>
                <a:ea typeface="+mn-ea"/>
                <a:cs typeface="+mn-cs"/>
              </a:rPr>
              <a:t>, gulvtepper og gulvbelegg (47.53)</a:t>
            </a:r>
          </a:p>
          <a:p>
            <a:r>
              <a:rPr lang="nb-NO" sz="900" kern="1200" dirty="0" smtClean="0">
                <a:solidFill>
                  <a:schemeClr val="tx1"/>
                </a:solidFill>
                <a:effectLst/>
                <a:latin typeface="+mn-lt"/>
                <a:ea typeface="+mn-ea"/>
                <a:cs typeface="+mn-cs"/>
              </a:rPr>
              <a:t>Butikkhandel med belysningsutstyr (47.592)</a:t>
            </a:r>
          </a:p>
          <a:p>
            <a:r>
              <a:rPr lang="nb-NO" sz="900" kern="1200" dirty="0" smtClean="0">
                <a:solidFill>
                  <a:schemeClr val="tx1"/>
                </a:solidFill>
                <a:effectLst/>
                <a:latin typeface="+mn-lt"/>
                <a:ea typeface="+mn-ea"/>
                <a:cs typeface="+mn-cs"/>
              </a:rPr>
              <a:t>Butikkhandel med kjøkkenutstyr, glass og steintøy (47.593)</a:t>
            </a:r>
          </a:p>
          <a:p>
            <a:r>
              <a:rPr lang="nb-NO" sz="900" kern="1200" dirty="0" smtClean="0">
                <a:solidFill>
                  <a:schemeClr val="tx1"/>
                </a:solidFill>
                <a:effectLst/>
                <a:latin typeface="+mn-lt"/>
                <a:ea typeface="+mn-ea"/>
                <a:cs typeface="+mn-cs"/>
              </a:rPr>
              <a:t>Butikkhandel med innredningsartikler ikke nevnt annet sted (47.599)</a:t>
            </a:r>
          </a:p>
          <a:p>
            <a:r>
              <a:rPr lang="nb-NO" sz="900" kern="1200" dirty="0" smtClean="0">
                <a:solidFill>
                  <a:schemeClr val="tx1"/>
                </a:solidFill>
                <a:effectLst/>
                <a:latin typeface="+mn-lt"/>
                <a:ea typeface="+mn-ea"/>
                <a:cs typeface="+mn-cs"/>
              </a:rPr>
              <a:t>Butikkhandel med blomster (47.761)</a:t>
            </a:r>
          </a:p>
          <a:p>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5</a:t>
            </a:fld>
            <a:endParaRPr lang="nb-NO"/>
          </a:p>
        </p:txBody>
      </p:sp>
    </p:spTree>
    <p:extLst>
      <p:ext uri="{BB962C8B-B14F-4D97-AF65-F5344CB8AC3E}">
        <p14:creationId xmlns:p14="http://schemas.microsoft.com/office/powerpoint/2010/main" val="2573104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Tree>
    <p:extLst>
      <p:ext uri="{BB962C8B-B14F-4D97-AF65-F5344CB8AC3E}">
        <p14:creationId xmlns:p14="http://schemas.microsoft.com/office/powerpoint/2010/main" val="1841154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Tree>
    <p:extLst>
      <p:ext uri="{BB962C8B-B14F-4D97-AF65-F5344CB8AC3E}">
        <p14:creationId xmlns:p14="http://schemas.microsoft.com/office/powerpoint/2010/main" val="655520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8</a:t>
            </a:fld>
            <a:endParaRPr lang="nb-NO"/>
          </a:p>
        </p:txBody>
      </p:sp>
    </p:spTree>
    <p:extLst>
      <p:ext uri="{BB962C8B-B14F-4D97-AF65-F5344CB8AC3E}">
        <p14:creationId xmlns:p14="http://schemas.microsoft.com/office/powerpoint/2010/main" val="943994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Detaljhandelsomsetningen har gått noe ned i 2016, men ingen endring fra mars til april. Påske i mars, så det kan forklare dette. Vær obs</a:t>
            </a:r>
            <a:r>
              <a:rPr lang="nb-NO" baseline="0" dirty="0" smtClean="0"/>
              <a:t> på at dette er volum og ikke kr</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9</a:t>
            </a:fld>
            <a:endParaRPr lang="nb-NO"/>
          </a:p>
        </p:txBody>
      </p:sp>
    </p:spTree>
    <p:extLst>
      <p:ext uri="{BB962C8B-B14F-4D97-AF65-F5344CB8AC3E}">
        <p14:creationId xmlns:p14="http://schemas.microsoft.com/office/powerpoint/2010/main" val="3695614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10</a:t>
            </a:fld>
            <a:endParaRPr lang="nb-NO"/>
          </a:p>
        </p:txBody>
      </p:sp>
    </p:spTree>
    <p:extLst>
      <p:ext uri="{BB962C8B-B14F-4D97-AF65-F5344CB8AC3E}">
        <p14:creationId xmlns:p14="http://schemas.microsoft.com/office/powerpoint/2010/main" val="390890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Ny og oppdatert</a:t>
            </a:r>
            <a:r>
              <a:rPr lang="nb-NO" baseline="0" dirty="0" smtClean="0"/>
              <a:t> pr juni 2016</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11</a:t>
            </a:fld>
            <a:endParaRPr lang="nb-NO"/>
          </a:p>
        </p:txBody>
      </p:sp>
    </p:spTree>
    <p:extLst>
      <p:ext uri="{BB962C8B-B14F-4D97-AF65-F5344CB8AC3E}">
        <p14:creationId xmlns:p14="http://schemas.microsoft.com/office/powerpoint/2010/main" val="2610338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Bergen</a:t>
            </a:r>
            <a:r>
              <a:rPr lang="nb-NO" baseline="0" dirty="0" smtClean="0"/>
              <a:t> 0,8/3,0%</a:t>
            </a:r>
          </a:p>
          <a:p>
            <a:r>
              <a:rPr lang="nb-NO" baseline="0" dirty="0" smtClean="0"/>
              <a:t>STV 0,4/1,7%</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12</a:t>
            </a:fld>
            <a:endParaRPr lang="nb-NO"/>
          </a:p>
        </p:txBody>
      </p:sp>
    </p:spTree>
    <p:extLst>
      <p:ext uri="{BB962C8B-B14F-4D97-AF65-F5344CB8AC3E}">
        <p14:creationId xmlns:p14="http://schemas.microsoft.com/office/powerpoint/2010/main" val="24863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Prisøkning 2014 var 2 %</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13</a:t>
            </a:fld>
            <a:endParaRPr lang="nb-NO"/>
          </a:p>
        </p:txBody>
      </p:sp>
    </p:spTree>
    <p:extLst>
      <p:ext uri="{BB962C8B-B14F-4D97-AF65-F5344CB8AC3E}">
        <p14:creationId xmlns:p14="http://schemas.microsoft.com/office/powerpoint/2010/main" val="1051080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Den norske kronen har svekket seg siden oljeprisen falt. Dette bidrar til at norske eksportvarer blir mer konkurransedyktige og at den norske økonomien går bedre.</a:t>
            </a:r>
          </a:p>
          <a:p>
            <a:endParaRPr lang="nb-NO" sz="1600" dirty="0"/>
          </a:p>
          <a:p>
            <a:r>
              <a:rPr lang="nb-NO" sz="1600" dirty="0"/>
              <a:t>Våre anslag for de kommende årene er: NOK/USD på 8,5 i 2016, 8 i 2017 og 7,5 i 2018-20 og NOK/EUR på 9,25 i 2016, 8,75 i 2017 og 8,5 i 2018-20.</a:t>
            </a:r>
          </a:p>
          <a:p>
            <a:endParaRPr lang="nb-NO" sz="1600"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14</a:t>
            </a:fld>
            <a:endParaRPr lang="nb-NO"/>
          </a:p>
        </p:txBody>
      </p:sp>
    </p:spTree>
    <p:extLst>
      <p:ext uri="{BB962C8B-B14F-4D97-AF65-F5344CB8AC3E}">
        <p14:creationId xmlns:p14="http://schemas.microsoft.com/office/powerpoint/2010/main" val="86584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15</a:t>
            </a:fld>
            <a:endParaRPr lang="nb-NO"/>
          </a:p>
        </p:txBody>
      </p:sp>
    </p:spTree>
    <p:extLst>
      <p:ext uri="{BB962C8B-B14F-4D97-AF65-F5344CB8AC3E}">
        <p14:creationId xmlns:p14="http://schemas.microsoft.com/office/powerpoint/2010/main" val="3372532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16</a:t>
            </a:fld>
            <a:endParaRPr lang="nb-NO"/>
          </a:p>
        </p:txBody>
      </p:sp>
    </p:spTree>
    <p:extLst>
      <p:ext uri="{BB962C8B-B14F-4D97-AF65-F5344CB8AC3E}">
        <p14:creationId xmlns:p14="http://schemas.microsoft.com/office/powerpoint/2010/main" val="37247337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17</a:t>
            </a:fld>
            <a:endParaRPr lang="nb-NO"/>
          </a:p>
        </p:txBody>
      </p:sp>
    </p:spTree>
    <p:extLst>
      <p:ext uri="{BB962C8B-B14F-4D97-AF65-F5344CB8AC3E}">
        <p14:creationId xmlns:p14="http://schemas.microsoft.com/office/powerpoint/2010/main" val="2523271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Kilde SSB</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18</a:t>
            </a:fld>
            <a:endParaRPr lang="nb-NO"/>
          </a:p>
        </p:txBody>
      </p:sp>
    </p:spTree>
    <p:extLst>
      <p:ext uri="{BB962C8B-B14F-4D97-AF65-F5344CB8AC3E}">
        <p14:creationId xmlns:p14="http://schemas.microsoft.com/office/powerpoint/2010/main" val="3701268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Handelslekkasjen over</a:t>
            </a:r>
            <a:r>
              <a:rPr lang="nb-NO" baseline="0" dirty="0" smtClean="0"/>
              <a:t> grensen til Sverige har fått mye oppmerksomhet, men nå foregår størsteparten av handelslekkasjen elektronisk. Kjøp fra utenlandske nettsider utgjorde omtrent 2/3 av kjøpene i 2015, tilsvarende 80 milliarder kroner, en dobling siden 2010. </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19</a:t>
            </a:fld>
            <a:endParaRPr lang="nb-NO"/>
          </a:p>
        </p:txBody>
      </p:sp>
    </p:spTree>
    <p:extLst>
      <p:ext uri="{BB962C8B-B14F-4D97-AF65-F5344CB8AC3E}">
        <p14:creationId xmlns:p14="http://schemas.microsoft.com/office/powerpoint/2010/main" val="15305718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To av tre kjøp går altså ut av landet, og verdien anslås til 50 milliarder. Opp fra drøyt 10 </a:t>
            </a:r>
            <a:r>
              <a:rPr lang="nb-NO" baseline="0" dirty="0" err="1" smtClean="0"/>
              <a:t>mrd</a:t>
            </a:r>
            <a:r>
              <a:rPr lang="nb-NO" baseline="0" dirty="0" smtClean="0"/>
              <a:t> i 2010.</a:t>
            </a:r>
          </a:p>
          <a:p>
            <a:r>
              <a:rPr lang="nb-NO" baseline="0" dirty="0" smtClean="0"/>
              <a:t>Norges bank melder at nettsteder tar over en stadig større del av varekjøpene i Norge. I 2015 utgjorde dette 6,7 % av alle varekjøp med norske kort. </a:t>
            </a:r>
            <a:endParaRPr lang="nb-NO" dirty="0" smtClean="0"/>
          </a:p>
          <a:p>
            <a:r>
              <a:rPr lang="nb-NO" baseline="0" dirty="0" smtClean="0"/>
              <a:t>Snittbeløp 617 pr kjøp, som er høyere enn for andre kjøp. Netthandelen utgjør dermed 11,1 % målt i verdi.</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20</a:t>
            </a:fld>
            <a:endParaRPr lang="nb-NO"/>
          </a:p>
        </p:txBody>
      </p:sp>
    </p:spTree>
    <p:extLst>
      <p:ext uri="{BB962C8B-B14F-4D97-AF65-F5344CB8AC3E}">
        <p14:creationId xmlns:p14="http://schemas.microsoft.com/office/powerpoint/2010/main" val="3229146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OBS: Husk</a:t>
            </a:r>
            <a:r>
              <a:rPr lang="nb-NO" baseline="0" dirty="0" smtClean="0"/>
              <a:t> at type XXL, ZARA, H&amp;M, </a:t>
            </a:r>
            <a:r>
              <a:rPr lang="nb-NO" baseline="0" dirty="0" err="1" smtClean="0"/>
              <a:t>elkjøp</a:t>
            </a:r>
            <a:r>
              <a:rPr lang="nb-NO" baseline="0" dirty="0" smtClean="0"/>
              <a:t> </a:t>
            </a:r>
            <a:r>
              <a:rPr lang="nb-NO" baseline="0" dirty="0" err="1" smtClean="0"/>
              <a:t>osv</a:t>
            </a:r>
            <a:r>
              <a:rPr lang="nb-NO" baseline="0" dirty="0" smtClean="0"/>
              <a:t> ikke regnes med her. Grensen går ved 50 % butikkhandel</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21</a:t>
            </a:fld>
            <a:endParaRPr lang="nb-NO"/>
          </a:p>
        </p:txBody>
      </p:sp>
    </p:spTree>
    <p:extLst>
      <p:ext uri="{BB962C8B-B14F-4D97-AF65-F5344CB8AC3E}">
        <p14:creationId xmlns:p14="http://schemas.microsoft.com/office/powerpoint/2010/main" val="2556444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Norges</a:t>
            </a:r>
            <a:r>
              <a:rPr lang="nb-NO" baseline="0" dirty="0" smtClean="0"/>
              <a:t> 60 største kjøpesentre; + 5,7 % i 2015, +1,5 % pr q1, men obs 6 av 10 største har nedgang pr q 1</a:t>
            </a:r>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22</a:t>
            </a:fld>
            <a:endParaRPr lang="nb-NO"/>
          </a:p>
        </p:txBody>
      </p:sp>
    </p:spTree>
    <p:extLst>
      <p:ext uri="{BB962C8B-B14F-4D97-AF65-F5344CB8AC3E}">
        <p14:creationId xmlns:p14="http://schemas.microsoft.com/office/powerpoint/2010/main" val="2613535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685468" rtl="0" eaLnBrk="1" fontAlgn="auto" latinLnBrk="0" hangingPunct="1">
              <a:lnSpc>
                <a:spcPct val="100000"/>
              </a:lnSpc>
              <a:spcBef>
                <a:spcPts val="0"/>
              </a:spcBef>
              <a:spcAft>
                <a:spcPts val="0"/>
              </a:spcAft>
              <a:buClrTx/>
              <a:buSzTx/>
              <a:buFontTx/>
              <a:buNone/>
              <a:tabLst/>
              <a:defRPr/>
            </a:pPr>
            <a:r>
              <a:rPr lang="nb-NO" dirty="0" smtClean="0"/>
              <a:t>April måned i Bergen rekord i antall overnattinger, 84.000 overnattinger (all time </a:t>
            </a:r>
            <a:r>
              <a:rPr lang="nb-NO" dirty="0" err="1" smtClean="0"/>
              <a:t>high</a:t>
            </a:r>
            <a:r>
              <a:rPr lang="nb-NO" dirty="0" smtClean="0"/>
              <a:t>), 25 %</a:t>
            </a:r>
            <a:r>
              <a:rPr lang="nb-NO" baseline="0" dirty="0" smtClean="0"/>
              <a:t>  </a:t>
            </a:r>
            <a:r>
              <a:rPr lang="nb-NO" baseline="0" dirty="0" err="1" smtClean="0"/>
              <a:t>kap</a:t>
            </a:r>
            <a:r>
              <a:rPr lang="nb-NO" baseline="0" dirty="0" smtClean="0"/>
              <a:t> økning på 5 år fra 3.800 til 4.800. </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23</a:t>
            </a:fld>
            <a:endParaRPr lang="nb-NO"/>
          </a:p>
        </p:txBody>
      </p:sp>
    </p:spTree>
    <p:extLst>
      <p:ext uri="{BB962C8B-B14F-4D97-AF65-F5344CB8AC3E}">
        <p14:creationId xmlns:p14="http://schemas.microsoft.com/office/powerpoint/2010/main" val="484061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685468" rtl="0" eaLnBrk="1" fontAlgn="auto" latinLnBrk="0" hangingPunct="1">
              <a:lnSpc>
                <a:spcPct val="100000"/>
              </a:lnSpc>
              <a:spcBef>
                <a:spcPts val="0"/>
              </a:spcBef>
              <a:spcAft>
                <a:spcPts val="0"/>
              </a:spcAft>
              <a:buClrTx/>
              <a:buSzTx/>
              <a:buFontTx/>
              <a:buNone/>
              <a:tabLst/>
              <a:defRPr/>
            </a:pPr>
            <a:r>
              <a:rPr lang="nb-NO" dirty="0" smtClean="0"/>
              <a:t>Utlandstrafikken</a:t>
            </a:r>
            <a:r>
              <a:rPr lang="nb-NO" baseline="0" dirty="0" smtClean="0"/>
              <a:t> viktig for varehandelen. Kinesiske turister øker, fortsatt kun 6 % av kinesiske befolkning som har pass !!</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E9886F14-9DC7-4102-8C09-9E9C64CF5D69}" type="slidenum">
              <a:rPr lang="nb-NO" smtClean="0"/>
              <a:t>24</a:t>
            </a:fld>
            <a:endParaRPr lang="nb-NO"/>
          </a:p>
        </p:txBody>
      </p:sp>
    </p:spTree>
    <p:extLst>
      <p:ext uri="{BB962C8B-B14F-4D97-AF65-F5344CB8AC3E}">
        <p14:creationId xmlns:p14="http://schemas.microsoft.com/office/powerpoint/2010/main" val="630345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25</a:t>
            </a:fld>
            <a:endParaRPr lang="nb-NO"/>
          </a:p>
        </p:txBody>
      </p:sp>
    </p:spTree>
    <p:extLst>
      <p:ext uri="{BB962C8B-B14F-4D97-AF65-F5344CB8AC3E}">
        <p14:creationId xmlns:p14="http://schemas.microsoft.com/office/powerpoint/2010/main" val="564251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26</a:t>
            </a:fld>
            <a:endParaRPr lang="nb-NO"/>
          </a:p>
        </p:txBody>
      </p:sp>
    </p:spTree>
    <p:extLst>
      <p:ext uri="{BB962C8B-B14F-4D97-AF65-F5344CB8AC3E}">
        <p14:creationId xmlns:p14="http://schemas.microsoft.com/office/powerpoint/2010/main" val="3640781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31</a:t>
            </a:fld>
            <a:endParaRPr lang="nb-NO"/>
          </a:p>
        </p:txBody>
      </p:sp>
    </p:spTree>
    <p:extLst>
      <p:ext uri="{BB962C8B-B14F-4D97-AF65-F5344CB8AC3E}">
        <p14:creationId xmlns:p14="http://schemas.microsoft.com/office/powerpoint/2010/main" val="1332603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32</a:t>
            </a:fld>
            <a:endParaRPr lang="nb-NO"/>
          </a:p>
        </p:txBody>
      </p:sp>
    </p:spTree>
    <p:extLst>
      <p:ext uri="{BB962C8B-B14F-4D97-AF65-F5344CB8AC3E}">
        <p14:creationId xmlns:p14="http://schemas.microsoft.com/office/powerpoint/2010/main" val="1971868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33</a:t>
            </a:fld>
            <a:endParaRPr lang="nb-NO"/>
          </a:p>
        </p:txBody>
      </p:sp>
    </p:spTree>
    <p:extLst>
      <p:ext uri="{BB962C8B-B14F-4D97-AF65-F5344CB8AC3E}">
        <p14:creationId xmlns:p14="http://schemas.microsoft.com/office/powerpoint/2010/main" val="3134961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9886F14-9DC7-4102-8C09-9E9C64CF5D69}" type="slidenum">
              <a:rPr lang="nb-NO" smtClean="0"/>
              <a:t>34</a:t>
            </a:fld>
            <a:endParaRPr lang="nb-NO"/>
          </a:p>
        </p:txBody>
      </p:sp>
    </p:spTree>
    <p:extLst>
      <p:ext uri="{BB962C8B-B14F-4D97-AF65-F5344CB8AC3E}">
        <p14:creationId xmlns:p14="http://schemas.microsoft.com/office/powerpoint/2010/main" val="37341455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Punkt 2 - Ringvirkningene av oljenedgangen brer om seg</a:t>
            </a:r>
          </a:p>
          <a:p>
            <a:endParaRPr lang="nb-NO" sz="1600" dirty="0"/>
          </a:p>
          <a:p>
            <a:r>
              <a:rPr lang="nb-NO" sz="1600" dirty="0"/>
              <a:t>Flere sektorer merker nedgang – særlig bygg og anlegg, og til dels varehandelen, har noe mer dempede utsikter til det kommende året. Industrien holder seg uendret på et dempet nivå, mens oljeservice ligger på et veldig lavt nivå. Øvrig industri er mer positiv til fremtiden.</a:t>
            </a:r>
          </a:p>
        </p:txBody>
      </p:sp>
      <p:sp>
        <p:nvSpPr>
          <p:cNvPr id="4" name="Plassholder for lysbildenummer 3"/>
          <p:cNvSpPr>
            <a:spLocks noGrp="1"/>
          </p:cNvSpPr>
          <p:nvPr>
            <p:ph type="sldNum" sz="quarter" idx="10"/>
          </p:nvPr>
        </p:nvSpPr>
        <p:spPr/>
        <p:txBody>
          <a:bodyPr/>
          <a:lstStyle/>
          <a:p>
            <a:fld id="{E9886F14-9DC7-4102-8C09-9E9C64CF5D69}" type="slidenum">
              <a:rPr lang="nb-NO" smtClean="0"/>
              <a:t>35</a:t>
            </a:fld>
            <a:endParaRPr lang="nb-NO"/>
          </a:p>
        </p:txBody>
      </p:sp>
    </p:spTree>
    <p:extLst>
      <p:ext uri="{BB962C8B-B14F-4D97-AF65-F5344CB8AC3E}">
        <p14:creationId xmlns:p14="http://schemas.microsoft.com/office/powerpoint/2010/main" val="3692767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slide m ikon">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a:stretch>
            <a:fillRect/>
          </a:stretch>
        </p:blipFill>
        <p:spPr>
          <a:xfrm>
            <a:off x="-397" y="-985"/>
            <a:ext cx="9144793" cy="5145470"/>
          </a:xfrm>
          <a:prstGeom prst="rect">
            <a:avLst/>
          </a:prstGeom>
        </p:spPr>
      </p:pic>
      <p:sp>
        <p:nvSpPr>
          <p:cNvPr id="3" name="Undertittel 2"/>
          <p:cNvSpPr>
            <a:spLocks noGrp="1"/>
          </p:cNvSpPr>
          <p:nvPr>
            <p:ph type="subTitle" idx="1"/>
          </p:nvPr>
        </p:nvSpPr>
        <p:spPr>
          <a:xfrm>
            <a:off x="1836122" y="2815829"/>
            <a:ext cx="6858000" cy="398140"/>
          </a:xfrm>
        </p:spPr>
        <p:txBody>
          <a:bodyPr>
            <a:spAutoFit/>
          </a:bodyPr>
          <a:lstStyle>
            <a:lvl1pPr marL="0" indent="0" algn="l">
              <a:buNone/>
              <a:defRPr sz="2600">
                <a:solidFill>
                  <a:schemeClr val="bg1"/>
                </a:solidFill>
              </a:defRPr>
            </a:lvl1pPr>
            <a:lvl2pPr marL="171376" indent="0" algn="ctr">
              <a:buNone/>
              <a:defRPr sz="800"/>
            </a:lvl2pPr>
            <a:lvl3pPr marL="342752" indent="0" algn="ctr">
              <a:buNone/>
              <a:defRPr sz="700"/>
            </a:lvl3pPr>
            <a:lvl4pPr marL="514128" indent="0" algn="ctr">
              <a:buNone/>
              <a:defRPr sz="600"/>
            </a:lvl4pPr>
            <a:lvl5pPr marL="685502" indent="0" algn="ctr">
              <a:buNone/>
              <a:defRPr sz="600"/>
            </a:lvl5pPr>
            <a:lvl6pPr marL="856878" indent="0" algn="ctr">
              <a:buNone/>
              <a:defRPr sz="600"/>
            </a:lvl6pPr>
            <a:lvl7pPr marL="1028254" indent="0" algn="ctr">
              <a:buNone/>
              <a:defRPr sz="600"/>
            </a:lvl7pPr>
            <a:lvl8pPr marL="1199630" indent="0" algn="ctr">
              <a:buNone/>
              <a:defRPr sz="600"/>
            </a:lvl8pPr>
            <a:lvl9pPr marL="1371006" indent="0" algn="ctr">
              <a:buNone/>
              <a:defRPr sz="600"/>
            </a:lvl9pPr>
          </a:lstStyle>
          <a:p>
            <a:r>
              <a:rPr lang="nb-NO" smtClean="0"/>
              <a:t>Klikk for å redigere undertittelstil i malen</a:t>
            </a:r>
            <a:endParaRPr lang="nb-NO" dirty="0"/>
          </a:p>
        </p:txBody>
      </p:sp>
      <p:sp>
        <p:nvSpPr>
          <p:cNvPr id="9" name="Tittel 1"/>
          <p:cNvSpPr>
            <a:spLocks noGrp="1"/>
          </p:cNvSpPr>
          <p:nvPr>
            <p:ph type="ctrTitle"/>
          </p:nvPr>
        </p:nvSpPr>
        <p:spPr>
          <a:xfrm>
            <a:off x="1836122" y="1529742"/>
            <a:ext cx="6858000" cy="1240805"/>
          </a:xfrm>
        </p:spPr>
        <p:txBody>
          <a:bodyPr anchor="ctr" anchorCtr="0">
            <a:normAutofit/>
          </a:bodyPr>
          <a:lstStyle>
            <a:lvl1pPr algn="l">
              <a:defRPr sz="4500">
                <a:solidFill>
                  <a:schemeClr val="bg1"/>
                </a:solidFill>
              </a:defRPr>
            </a:lvl1pPr>
          </a:lstStyle>
          <a:p>
            <a:r>
              <a:rPr lang="nb-NO" smtClean="0"/>
              <a:t>Klikk for å redigere tittelstil</a:t>
            </a:r>
            <a:endParaRPr lang="nb-NO" dirty="0"/>
          </a:p>
        </p:txBody>
      </p:sp>
      <p:sp>
        <p:nvSpPr>
          <p:cNvPr id="8" name="icon_frame"/>
          <p:cNvSpPr>
            <a:spLocks noGrp="1"/>
          </p:cNvSpPr>
          <p:nvPr>
            <p:ph type="pic" sz="quarter" idx="10" hasCustomPrompt="1"/>
          </p:nvPr>
        </p:nvSpPr>
        <p:spPr>
          <a:xfrm>
            <a:off x="432029" y="1498500"/>
            <a:ext cx="1174576" cy="1174500"/>
          </a:xfrm>
          <a:prstGeom prst="ellipse">
            <a:avLst/>
          </a:prstGeom>
          <a:solidFill>
            <a:schemeClr val="bg1"/>
          </a:solidFill>
        </p:spPr>
        <p:txBody>
          <a:bodyPr lIns="34276" tIns="17137" rIns="34276" bIns="17137" anchor="ctr">
            <a:normAutofit/>
          </a:bodyPr>
          <a:lstStyle>
            <a:lvl1pPr marL="0" indent="0" algn="ctr">
              <a:buNone/>
              <a:defRPr sz="1200"/>
            </a:lvl1pPr>
          </a:lstStyle>
          <a:p>
            <a:r>
              <a:rPr lang="nb-NO" dirty="0" smtClean="0"/>
              <a:t>Klikk bildeikonet for å sette inn et ikon</a:t>
            </a:r>
            <a:endParaRPr lang="nb-NO" dirty="0"/>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71099" y="4175378"/>
            <a:ext cx="2770414" cy="968123"/>
          </a:xfrm>
          <a:prstGeom prst="rect">
            <a:avLst/>
          </a:prstGeom>
        </p:spPr>
      </p:pic>
    </p:spTree>
    <p:extLst>
      <p:ext uri="{BB962C8B-B14F-4D97-AF65-F5344CB8AC3E}">
        <p14:creationId xmlns:p14="http://schemas.microsoft.com/office/powerpoint/2010/main" val="2640413497"/>
      </p:ext>
    </p:extLst>
  </p:cSld>
  <p:clrMapOvr>
    <a:masterClrMapping/>
  </p:clrMapOvr>
  <p:extLst mod="1">
    <p:ext uri="{DCECCB84-F9BA-43D5-87BE-67443E8EF086}">
      <p15:sldGuideLst xmlns:p15="http://schemas.microsoft.com/office/powerpoint/2012/main">
        <p15:guide id="1" orient="horz" pos="1688" userDrawn="1">
          <p15:clr>
            <a:srgbClr val="FBAE40"/>
          </p15:clr>
        </p15:guide>
        <p15:guide id="2" pos="1011" userDrawn="1">
          <p15:clr>
            <a:srgbClr val="FBAE40"/>
          </p15:clr>
        </p15:guide>
        <p15:guide id="3" pos="272" userDrawn="1">
          <p15:clr>
            <a:srgbClr val="FBAE40"/>
          </p15:clr>
        </p15:guide>
        <p15:guide id="4" orient="horz" pos="9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lide m bilde og ik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icon_frame"/>
          <p:cNvSpPr>
            <a:spLocks noGrp="1"/>
          </p:cNvSpPr>
          <p:nvPr>
            <p:ph type="pic" sz="quarter" idx="10" hasCustomPrompt="1"/>
          </p:nvPr>
        </p:nvSpPr>
        <p:spPr>
          <a:xfrm>
            <a:off x="432029" y="1498500"/>
            <a:ext cx="1174576" cy="1174500"/>
          </a:xfrm>
          <a:prstGeom prst="ellipse">
            <a:avLst/>
          </a:prstGeom>
          <a:solidFill>
            <a:schemeClr val="bg1"/>
          </a:solidFill>
        </p:spPr>
        <p:txBody>
          <a:bodyPr lIns="34276" tIns="17137" rIns="34276" bIns="17137" anchor="ctr">
            <a:normAutofit/>
          </a:bodyPr>
          <a:lstStyle>
            <a:lvl1pPr marL="0" indent="0" algn="ctr">
              <a:buNone/>
              <a:defRPr sz="1200"/>
            </a:lvl1pPr>
          </a:lstStyle>
          <a:p>
            <a:r>
              <a:rPr lang="nb-NO" dirty="0" smtClean="0"/>
              <a:t>Klikk bildeikonet for å sette inn et ikon</a:t>
            </a:r>
            <a:endParaRPr lang="nb-NO" dirty="0"/>
          </a:p>
        </p:txBody>
      </p:sp>
      <p:sp>
        <p:nvSpPr>
          <p:cNvPr id="2" name="Tittel 1"/>
          <p:cNvSpPr>
            <a:spLocks noGrp="1"/>
          </p:cNvSpPr>
          <p:nvPr>
            <p:ph type="ctrTitle"/>
          </p:nvPr>
        </p:nvSpPr>
        <p:spPr>
          <a:xfrm>
            <a:off x="1836122" y="1529742"/>
            <a:ext cx="6858000" cy="1240805"/>
          </a:xfrm>
        </p:spPr>
        <p:txBody>
          <a:bodyPr anchor="ctr" anchorCtr="0">
            <a:normAutofit/>
          </a:bodyPr>
          <a:lstStyle>
            <a:lvl1pPr algn="l">
              <a:defRPr sz="4500">
                <a:solidFill>
                  <a:schemeClr val="accent2"/>
                </a:solidFill>
              </a:defRPr>
            </a:lvl1pPr>
          </a:lstStyle>
          <a:p>
            <a:r>
              <a:rPr lang="nb-NO" smtClean="0"/>
              <a:t>Klikk for å redigere tittelstil</a:t>
            </a:r>
            <a:endParaRPr lang="nb-NO" dirty="0"/>
          </a:p>
        </p:txBody>
      </p:sp>
      <p:sp>
        <p:nvSpPr>
          <p:cNvPr id="3" name="Undertittel 2"/>
          <p:cNvSpPr>
            <a:spLocks noGrp="1"/>
          </p:cNvSpPr>
          <p:nvPr>
            <p:ph type="subTitle" idx="1"/>
          </p:nvPr>
        </p:nvSpPr>
        <p:spPr>
          <a:xfrm>
            <a:off x="1836122" y="2815829"/>
            <a:ext cx="6858000" cy="398140"/>
          </a:xfrm>
        </p:spPr>
        <p:txBody>
          <a:bodyPr>
            <a:spAutoFit/>
          </a:bodyPr>
          <a:lstStyle>
            <a:lvl1pPr marL="0" indent="0" algn="l">
              <a:buNone/>
              <a:defRPr sz="2600">
                <a:solidFill>
                  <a:schemeClr val="accent2"/>
                </a:solidFill>
              </a:defRPr>
            </a:lvl1pPr>
            <a:lvl2pPr marL="171376" indent="0" algn="ctr">
              <a:buNone/>
              <a:defRPr sz="800"/>
            </a:lvl2pPr>
            <a:lvl3pPr marL="342752" indent="0" algn="ctr">
              <a:buNone/>
              <a:defRPr sz="700"/>
            </a:lvl3pPr>
            <a:lvl4pPr marL="514128" indent="0" algn="ctr">
              <a:buNone/>
              <a:defRPr sz="600"/>
            </a:lvl4pPr>
            <a:lvl5pPr marL="685502" indent="0" algn="ctr">
              <a:buNone/>
              <a:defRPr sz="600"/>
            </a:lvl5pPr>
            <a:lvl6pPr marL="856878" indent="0" algn="ctr">
              <a:buNone/>
              <a:defRPr sz="600"/>
            </a:lvl6pPr>
            <a:lvl7pPr marL="1028254" indent="0" algn="ctr">
              <a:buNone/>
              <a:defRPr sz="600"/>
            </a:lvl7pPr>
            <a:lvl8pPr marL="1199630" indent="0" algn="ctr">
              <a:buNone/>
              <a:defRPr sz="600"/>
            </a:lvl8pPr>
            <a:lvl9pPr marL="1371006" indent="0" algn="ctr">
              <a:buNone/>
              <a:defRPr sz="600"/>
            </a:lvl9pPr>
          </a:lstStyle>
          <a:p>
            <a:r>
              <a:rPr lang="nb-NO" smtClean="0"/>
              <a:t>Klikk for å redigere undertittelstil i malen</a:t>
            </a:r>
            <a:endParaRPr lang="nb-NO" dirty="0"/>
          </a:p>
        </p:txBody>
      </p:sp>
      <p:sp>
        <p:nvSpPr>
          <p:cNvPr id="8" name="TekstSylinder 7"/>
          <p:cNvSpPr txBox="1"/>
          <p:nvPr userDrawn="1"/>
        </p:nvSpPr>
        <p:spPr>
          <a:xfrm>
            <a:off x="-1406117" y="0"/>
            <a:ext cx="1388268" cy="1938992"/>
          </a:xfrm>
          <a:prstGeom prst="rect">
            <a:avLst/>
          </a:prstGeom>
          <a:solidFill>
            <a:schemeClr val="accent3"/>
          </a:solidFill>
        </p:spPr>
        <p:txBody>
          <a:bodyPr wrap="square" rtlCol="0">
            <a:spAutoFit/>
          </a:bodyPr>
          <a:lstStyle/>
          <a:p>
            <a:r>
              <a:rPr lang="nb-NO" sz="1000" b="1" dirty="0" smtClean="0">
                <a:solidFill>
                  <a:schemeClr val="bg1"/>
                </a:solidFill>
              </a:rPr>
              <a:t>Hvordan sette inn bakgrunnsbilde:</a:t>
            </a:r>
          </a:p>
          <a:p>
            <a:pPr marL="123825" indent="-123825">
              <a:buFont typeface="+mj-lt"/>
              <a:buAutoNum type="arabicPeriod"/>
            </a:pPr>
            <a:r>
              <a:rPr lang="nb-NO" sz="1000" dirty="0" smtClean="0">
                <a:solidFill>
                  <a:schemeClr val="bg1"/>
                </a:solidFill>
              </a:rPr>
              <a:t>Høyreklikk på lysbildet og velg </a:t>
            </a:r>
            <a:r>
              <a:rPr lang="nb-NO" sz="1000" b="1" dirty="0" smtClean="0">
                <a:solidFill>
                  <a:schemeClr val="bg1"/>
                </a:solidFill>
              </a:rPr>
              <a:t>«Formater bakgrunn»</a:t>
            </a:r>
          </a:p>
          <a:p>
            <a:pPr marL="123825" indent="-123825">
              <a:buFont typeface="+mj-lt"/>
              <a:buAutoNum type="arabicPeriod"/>
            </a:pPr>
            <a:r>
              <a:rPr lang="nb-NO" sz="1000" dirty="0" smtClean="0">
                <a:solidFill>
                  <a:schemeClr val="bg1"/>
                </a:solidFill>
              </a:rPr>
              <a:t>Velg </a:t>
            </a:r>
            <a:r>
              <a:rPr lang="nb-NO" sz="1000" b="1" dirty="0" smtClean="0">
                <a:solidFill>
                  <a:schemeClr val="bg1"/>
                </a:solidFill>
              </a:rPr>
              <a:t>«Fyll» &gt;</a:t>
            </a:r>
            <a:r>
              <a:rPr lang="nb-NO" sz="1000" b="1" baseline="0" dirty="0" smtClean="0">
                <a:solidFill>
                  <a:schemeClr val="bg1"/>
                </a:solidFill>
              </a:rPr>
              <a:t> «Bilde eller tekstur»</a:t>
            </a:r>
          </a:p>
          <a:p>
            <a:pPr marL="123825" indent="-123825">
              <a:buFont typeface="+mj-lt"/>
              <a:buAutoNum type="arabicPeriod"/>
            </a:pPr>
            <a:r>
              <a:rPr lang="nb-NO" sz="1000" baseline="0" dirty="0" smtClean="0">
                <a:solidFill>
                  <a:schemeClr val="bg1"/>
                </a:solidFill>
              </a:rPr>
              <a:t>Trykk </a:t>
            </a:r>
            <a:r>
              <a:rPr lang="nb-NO" sz="1000" b="1" baseline="0" dirty="0" smtClean="0">
                <a:solidFill>
                  <a:schemeClr val="bg1"/>
                </a:solidFill>
              </a:rPr>
              <a:t>«Sett inn fra Fil…»</a:t>
            </a:r>
          </a:p>
          <a:p>
            <a:pPr marL="123825" indent="-123825">
              <a:buFont typeface="+mj-lt"/>
              <a:buAutoNum type="arabicPeriod"/>
            </a:pPr>
            <a:r>
              <a:rPr lang="nb-NO" sz="1000" baseline="0" dirty="0" smtClean="0">
                <a:solidFill>
                  <a:schemeClr val="bg1"/>
                </a:solidFill>
              </a:rPr>
              <a:t>Bla deg fram til ønsket bilde</a:t>
            </a:r>
            <a:endParaRPr lang="nb-NO" sz="1000" dirty="0" smtClean="0">
              <a:solidFill>
                <a:schemeClr val="bg1"/>
              </a:solidFill>
            </a:endParaRP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70901" y="4175540"/>
            <a:ext cx="2769948" cy="967960"/>
          </a:xfrm>
          <a:prstGeom prst="rect">
            <a:avLst/>
          </a:prstGeom>
        </p:spPr>
      </p:pic>
    </p:spTree>
    <p:extLst>
      <p:ext uri="{BB962C8B-B14F-4D97-AF65-F5344CB8AC3E}">
        <p14:creationId xmlns:p14="http://schemas.microsoft.com/office/powerpoint/2010/main" val="2025675197"/>
      </p:ext>
    </p:extLst>
  </p:cSld>
  <p:clrMapOvr>
    <a:masterClrMapping/>
  </p:clrMapOvr>
  <p:extLst mod="1">
    <p:ext uri="{DCECCB84-F9BA-43D5-87BE-67443E8EF086}">
      <p15:sldGuideLst xmlns:p15="http://schemas.microsoft.com/office/powerpoint/2012/main">
        <p15:guide id="1" pos="1020" userDrawn="1">
          <p15:clr>
            <a:srgbClr val="FBAE40"/>
          </p15:clr>
        </p15:guide>
        <p15:guide id="2" pos="272" userDrawn="1">
          <p15:clr>
            <a:srgbClr val="FBAE40"/>
          </p15:clr>
        </p15:guide>
        <p15:guide id="3" orient="horz" pos="1688" userDrawn="1">
          <p15:clr>
            <a:srgbClr val="FBAE40"/>
          </p15:clr>
        </p15:guide>
        <p15:guide id="4" orient="horz" pos="9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telslide blå">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stretch>
            <a:fillRect/>
          </a:stretch>
        </p:blipFill>
        <p:spPr>
          <a:xfrm>
            <a:off x="-397" y="-985"/>
            <a:ext cx="9144793" cy="5145470"/>
          </a:xfrm>
          <a:prstGeom prst="rect">
            <a:avLst/>
          </a:prstGeom>
        </p:spPr>
      </p:pic>
      <p:sp>
        <p:nvSpPr>
          <p:cNvPr id="2" name="Tittel 1"/>
          <p:cNvSpPr>
            <a:spLocks noGrp="1"/>
          </p:cNvSpPr>
          <p:nvPr>
            <p:ph type="ctrTitle"/>
          </p:nvPr>
        </p:nvSpPr>
        <p:spPr>
          <a:xfrm>
            <a:off x="699434" y="1529742"/>
            <a:ext cx="6858000" cy="1240805"/>
          </a:xfrm>
        </p:spPr>
        <p:txBody>
          <a:bodyPr anchor="ctr" anchorCtr="0">
            <a:normAutofit/>
          </a:bodyPr>
          <a:lstStyle>
            <a:lvl1pPr algn="l">
              <a:defRPr sz="4500">
                <a:solidFill>
                  <a:schemeClr val="bg1"/>
                </a:solidFill>
              </a:defRPr>
            </a:lvl1pPr>
          </a:lstStyle>
          <a:p>
            <a:r>
              <a:rPr lang="nb-NO" smtClean="0"/>
              <a:t>Klikk for å redigere tittelstil</a:t>
            </a:r>
            <a:endParaRPr lang="nb-NO" dirty="0"/>
          </a:p>
        </p:txBody>
      </p:sp>
      <p:sp>
        <p:nvSpPr>
          <p:cNvPr id="3" name="Undertittel 2"/>
          <p:cNvSpPr>
            <a:spLocks noGrp="1"/>
          </p:cNvSpPr>
          <p:nvPr>
            <p:ph type="subTitle" idx="1"/>
          </p:nvPr>
        </p:nvSpPr>
        <p:spPr>
          <a:xfrm>
            <a:off x="699434" y="2815829"/>
            <a:ext cx="6858000" cy="398140"/>
          </a:xfrm>
        </p:spPr>
        <p:txBody>
          <a:bodyPr>
            <a:spAutoFit/>
          </a:bodyPr>
          <a:lstStyle>
            <a:lvl1pPr marL="0" indent="0" algn="l">
              <a:buNone/>
              <a:defRPr sz="2600">
                <a:solidFill>
                  <a:schemeClr val="bg1"/>
                </a:solidFill>
              </a:defRPr>
            </a:lvl1pPr>
            <a:lvl2pPr marL="171376" indent="0" algn="ctr">
              <a:buNone/>
              <a:defRPr sz="800"/>
            </a:lvl2pPr>
            <a:lvl3pPr marL="342752" indent="0" algn="ctr">
              <a:buNone/>
              <a:defRPr sz="700"/>
            </a:lvl3pPr>
            <a:lvl4pPr marL="514128" indent="0" algn="ctr">
              <a:buNone/>
              <a:defRPr sz="600"/>
            </a:lvl4pPr>
            <a:lvl5pPr marL="685502" indent="0" algn="ctr">
              <a:buNone/>
              <a:defRPr sz="600"/>
            </a:lvl5pPr>
            <a:lvl6pPr marL="856878" indent="0" algn="ctr">
              <a:buNone/>
              <a:defRPr sz="600"/>
            </a:lvl6pPr>
            <a:lvl7pPr marL="1028254" indent="0" algn="ctr">
              <a:buNone/>
              <a:defRPr sz="600"/>
            </a:lvl7pPr>
            <a:lvl8pPr marL="1199630" indent="0" algn="ctr">
              <a:buNone/>
              <a:defRPr sz="600"/>
            </a:lvl8pPr>
            <a:lvl9pPr marL="1371006" indent="0" algn="ctr">
              <a:buNone/>
              <a:defRPr sz="600"/>
            </a:lvl9pPr>
          </a:lstStyle>
          <a:p>
            <a:r>
              <a:rPr lang="nb-NO" smtClean="0"/>
              <a:t>Klikk for å redigere undertittelstil i malen</a:t>
            </a:r>
            <a:endParaRPr lang="nb-NO" dirty="0"/>
          </a:p>
        </p:txBody>
      </p:sp>
      <p:pic>
        <p:nvPicPr>
          <p:cNvPr id="6" name="Bild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71099" y="4175378"/>
            <a:ext cx="2770414" cy="968123"/>
          </a:xfrm>
          <a:prstGeom prst="rect">
            <a:avLst/>
          </a:prstGeom>
        </p:spPr>
      </p:pic>
    </p:spTree>
    <p:extLst>
      <p:ext uri="{BB962C8B-B14F-4D97-AF65-F5344CB8AC3E}">
        <p14:creationId xmlns:p14="http://schemas.microsoft.com/office/powerpoint/2010/main" val="1088571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slide med 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699434" y="1529742"/>
            <a:ext cx="6858000" cy="1240805"/>
          </a:xfrm>
        </p:spPr>
        <p:txBody>
          <a:bodyPr anchor="ctr" anchorCtr="0">
            <a:normAutofit/>
          </a:bodyPr>
          <a:lstStyle>
            <a:lvl1pPr algn="l">
              <a:defRPr sz="4500">
                <a:solidFill>
                  <a:schemeClr val="accent2"/>
                </a:solidFill>
              </a:defRPr>
            </a:lvl1pPr>
          </a:lstStyle>
          <a:p>
            <a:r>
              <a:rPr lang="nb-NO" smtClean="0"/>
              <a:t>Klikk for å redigere tittelstil</a:t>
            </a:r>
            <a:endParaRPr lang="nb-NO" dirty="0"/>
          </a:p>
        </p:txBody>
      </p:sp>
      <p:sp>
        <p:nvSpPr>
          <p:cNvPr id="3" name="Undertittel 2"/>
          <p:cNvSpPr>
            <a:spLocks noGrp="1"/>
          </p:cNvSpPr>
          <p:nvPr>
            <p:ph type="subTitle" idx="1"/>
          </p:nvPr>
        </p:nvSpPr>
        <p:spPr>
          <a:xfrm>
            <a:off x="699434" y="2815829"/>
            <a:ext cx="6858000" cy="398140"/>
          </a:xfrm>
        </p:spPr>
        <p:txBody>
          <a:bodyPr>
            <a:spAutoFit/>
          </a:bodyPr>
          <a:lstStyle>
            <a:lvl1pPr marL="0" indent="0" algn="l">
              <a:buNone/>
              <a:defRPr sz="2600">
                <a:solidFill>
                  <a:schemeClr val="accent2"/>
                </a:solidFill>
              </a:defRPr>
            </a:lvl1pPr>
            <a:lvl2pPr marL="171376" indent="0" algn="ctr">
              <a:buNone/>
              <a:defRPr sz="800"/>
            </a:lvl2pPr>
            <a:lvl3pPr marL="342752" indent="0" algn="ctr">
              <a:buNone/>
              <a:defRPr sz="700"/>
            </a:lvl3pPr>
            <a:lvl4pPr marL="514128" indent="0" algn="ctr">
              <a:buNone/>
              <a:defRPr sz="600"/>
            </a:lvl4pPr>
            <a:lvl5pPr marL="685502" indent="0" algn="ctr">
              <a:buNone/>
              <a:defRPr sz="600"/>
            </a:lvl5pPr>
            <a:lvl6pPr marL="856878" indent="0" algn="ctr">
              <a:buNone/>
              <a:defRPr sz="600"/>
            </a:lvl6pPr>
            <a:lvl7pPr marL="1028254" indent="0" algn="ctr">
              <a:buNone/>
              <a:defRPr sz="600"/>
            </a:lvl7pPr>
            <a:lvl8pPr marL="1199630" indent="0" algn="ctr">
              <a:buNone/>
              <a:defRPr sz="600"/>
            </a:lvl8pPr>
            <a:lvl9pPr marL="1371006" indent="0" algn="ctr">
              <a:buNone/>
              <a:defRPr sz="600"/>
            </a:lvl9pPr>
          </a:lstStyle>
          <a:p>
            <a:r>
              <a:rPr lang="nb-NO" smtClean="0"/>
              <a:t>Klikk for å redigere undertittelstil i malen</a:t>
            </a:r>
            <a:endParaRPr lang="nb-NO" dirty="0"/>
          </a:p>
        </p:txBody>
      </p:sp>
      <p:sp>
        <p:nvSpPr>
          <p:cNvPr id="6" name="TekstSylinder 5"/>
          <p:cNvSpPr txBox="1"/>
          <p:nvPr userDrawn="1"/>
        </p:nvSpPr>
        <p:spPr>
          <a:xfrm>
            <a:off x="-1406117" y="0"/>
            <a:ext cx="1388268" cy="1938992"/>
          </a:xfrm>
          <a:prstGeom prst="rect">
            <a:avLst/>
          </a:prstGeom>
          <a:solidFill>
            <a:schemeClr val="accent3"/>
          </a:solidFill>
        </p:spPr>
        <p:txBody>
          <a:bodyPr wrap="square" rtlCol="0">
            <a:spAutoFit/>
          </a:bodyPr>
          <a:lstStyle/>
          <a:p>
            <a:r>
              <a:rPr lang="nb-NO" sz="1000" b="1" dirty="0" smtClean="0">
                <a:solidFill>
                  <a:schemeClr val="bg1"/>
                </a:solidFill>
              </a:rPr>
              <a:t>Hvordan sette inn bakgrunnsbilde:</a:t>
            </a:r>
          </a:p>
          <a:p>
            <a:pPr marL="123825" indent="-123825">
              <a:buFont typeface="+mj-lt"/>
              <a:buAutoNum type="arabicPeriod"/>
            </a:pPr>
            <a:r>
              <a:rPr lang="nb-NO" sz="1000" dirty="0" smtClean="0">
                <a:solidFill>
                  <a:schemeClr val="bg1"/>
                </a:solidFill>
              </a:rPr>
              <a:t>Høyreklikk på lysbildet og velg </a:t>
            </a:r>
            <a:r>
              <a:rPr lang="nb-NO" sz="1000" b="1" dirty="0" smtClean="0">
                <a:solidFill>
                  <a:schemeClr val="bg1"/>
                </a:solidFill>
              </a:rPr>
              <a:t>«Formater bakgrunn»</a:t>
            </a:r>
          </a:p>
          <a:p>
            <a:pPr marL="123825" indent="-123825">
              <a:buFont typeface="+mj-lt"/>
              <a:buAutoNum type="arabicPeriod"/>
            </a:pPr>
            <a:r>
              <a:rPr lang="nb-NO" sz="1000" dirty="0" smtClean="0">
                <a:solidFill>
                  <a:schemeClr val="bg1"/>
                </a:solidFill>
              </a:rPr>
              <a:t>Velg </a:t>
            </a:r>
            <a:r>
              <a:rPr lang="nb-NO" sz="1000" b="1" dirty="0" smtClean="0">
                <a:solidFill>
                  <a:schemeClr val="bg1"/>
                </a:solidFill>
              </a:rPr>
              <a:t>«Fyll» &gt;</a:t>
            </a:r>
            <a:r>
              <a:rPr lang="nb-NO" sz="1000" b="1" baseline="0" dirty="0" smtClean="0">
                <a:solidFill>
                  <a:schemeClr val="bg1"/>
                </a:solidFill>
              </a:rPr>
              <a:t> «Bilde eller tekstur»</a:t>
            </a:r>
          </a:p>
          <a:p>
            <a:pPr marL="123825" indent="-123825">
              <a:buFont typeface="+mj-lt"/>
              <a:buAutoNum type="arabicPeriod"/>
            </a:pPr>
            <a:r>
              <a:rPr lang="nb-NO" sz="1000" baseline="0" dirty="0" smtClean="0">
                <a:solidFill>
                  <a:schemeClr val="bg1"/>
                </a:solidFill>
              </a:rPr>
              <a:t>Trykk </a:t>
            </a:r>
            <a:r>
              <a:rPr lang="nb-NO" sz="1000" b="1" baseline="0" dirty="0" smtClean="0">
                <a:solidFill>
                  <a:schemeClr val="bg1"/>
                </a:solidFill>
              </a:rPr>
              <a:t>«Sett inn fra Fil…»</a:t>
            </a:r>
          </a:p>
          <a:p>
            <a:pPr marL="123825" indent="-123825">
              <a:buFont typeface="+mj-lt"/>
              <a:buAutoNum type="arabicPeriod"/>
            </a:pPr>
            <a:r>
              <a:rPr lang="nb-NO" sz="1000" baseline="0" dirty="0" smtClean="0">
                <a:solidFill>
                  <a:schemeClr val="bg1"/>
                </a:solidFill>
              </a:rPr>
              <a:t>Bla deg fram til ønsket bilde</a:t>
            </a:r>
            <a:endParaRPr lang="nb-NO" sz="1000" dirty="0" smtClean="0">
              <a:solidFill>
                <a:schemeClr val="bg1"/>
              </a:solidFill>
            </a:endParaRP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70901" y="4175540"/>
            <a:ext cx="2769948" cy="967960"/>
          </a:xfrm>
          <a:prstGeom prst="rect">
            <a:avLst/>
          </a:prstGeom>
        </p:spPr>
      </p:pic>
    </p:spTree>
    <p:extLst>
      <p:ext uri="{BB962C8B-B14F-4D97-AF65-F5344CB8AC3E}">
        <p14:creationId xmlns:p14="http://schemas.microsoft.com/office/powerpoint/2010/main" val="342795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maoverskrift">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stretch>
            <a:fillRect/>
          </a:stretch>
        </p:blipFill>
        <p:spPr>
          <a:xfrm>
            <a:off x="0" y="0"/>
            <a:ext cx="6035563" cy="5145470"/>
          </a:xfrm>
          <a:prstGeom prst="rect">
            <a:avLst/>
          </a:prstGeom>
        </p:spPr>
      </p:pic>
      <p:sp>
        <p:nvSpPr>
          <p:cNvPr id="2" name="Tittel 1"/>
          <p:cNvSpPr>
            <a:spLocks noGrp="1"/>
          </p:cNvSpPr>
          <p:nvPr>
            <p:ph type="ctrTitle"/>
          </p:nvPr>
        </p:nvSpPr>
        <p:spPr>
          <a:xfrm>
            <a:off x="405078" y="1501389"/>
            <a:ext cx="5271189" cy="1115481"/>
          </a:xfrm>
        </p:spPr>
        <p:txBody>
          <a:bodyPr anchor="t" anchorCtr="0">
            <a:normAutofit/>
          </a:bodyPr>
          <a:lstStyle>
            <a:lvl1pPr algn="ctr">
              <a:defRPr sz="3700">
                <a:solidFill>
                  <a:schemeClr val="bg1"/>
                </a:solidFill>
              </a:defRPr>
            </a:lvl1pPr>
          </a:lstStyle>
          <a:p>
            <a:r>
              <a:rPr lang="nb-NO" smtClean="0"/>
              <a:t>Klikk for å redigere tittelstil</a:t>
            </a:r>
            <a:endParaRPr lang="nb-NO" dirty="0"/>
          </a:p>
        </p:txBody>
      </p:sp>
      <p:sp>
        <p:nvSpPr>
          <p:cNvPr id="3" name="Undertittel 2"/>
          <p:cNvSpPr>
            <a:spLocks noGrp="1"/>
          </p:cNvSpPr>
          <p:nvPr>
            <p:ph type="subTitle" idx="1"/>
          </p:nvPr>
        </p:nvSpPr>
        <p:spPr>
          <a:xfrm>
            <a:off x="405079" y="2752995"/>
            <a:ext cx="5271189" cy="351979"/>
          </a:xfrm>
        </p:spPr>
        <p:txBody>
          <a:bodyPr wrap="square">
            <a:spAutoFit/>
          </a:bodyPr>
          <a:lstStyle>
            <a:lvl1pPr marL="0" indent="0" algn="ctr">
              <a:buNone/>
              <a:defRPr sz="2300">
                <a:solidFill>
                  <a:schemeClr val="bg1"/>
                </a:solidFill>
              </a:defRPr>
            </a:lvl1pPr>
            <a:lvl2pPr marL="171376" indent="0" algn="ctr">
              <a:buNone/>
              <a:defRPr sz="800"/>
            </a:lvl2pPr>
            <a:lvl3pPr marL="342752" indent="0" algn="ctr">
              <a:buNone/>
              <a:defRPr sz="700"/>
            </a:lvl3pPr>
            <a:lvl4pPr marL="514128" indent="0" algn="ctr">
              <a:buNone/>
              <a:defRPr sz="600"/>
            </a:lvl4pPr>
            <a:lvl5pPr marL="685502" indent="0" algn="ctr">
              <a:buNone/>
              <a:defRPr sz="600"/>
            </a:lvl5pPr>
            <a:lvl6pPr marL="856878" indent="0" algn="ctr">
              <a:buNone/>
              <a:defRPr sz="600"/>
            </a:lvl6pPr>
            <a:lvl7pPr marL="1028254" indent="0" algn="ctr">
              <a:buNone/>
              <a:defRPr sz="600"/>
            </a:lvl7pPr>
            <a:lvl8pPr marL="1199630" indent="0" algn="ctr">
              <a:buNone/>
              <a:defRPr sz="600"/>
            </a:lvl8pPr>
            <a:lvl9pPr marL="1371006" indent="0" algn="ctr">
              <a:buNone/>
              <a:defRPr sz="600"/>
            </a:lvl9pPr>
          </a:lstStyle>
          <a:p>
            <a:r>
              <a:rPr lang="nb-NO" smtClean="0"/>
              <a:t>Klikk for å redigere undertittelstil i malen</a:t>
            </a:r>
            <a:endParaRPr lang="nb-NO" dirty="0"/>
          </a:p>
        </p:txBody>
      </p:sp>
      <p:sp>
        <p:nvSpPr>
          <p:cNvPr id="6" name="Plassholder for bilde 5"/>
          <p:cNvSpPr>
            <a:spLocks noGrp="1"/>
          </p:cNvSpPr>
          <p:nvPr>
            <p:ph type="pic" sz="quarter" idx="10" hasCustomPrompt="1"/>
          </p:nvPr>
        </p:nvSpPr>
        <p:spPr>
          <a:xfrm>
            <a:off x="6035649" y="0"/>
            <a:ext cx="3108354" cy="5143500"/>
          </a:xfrm>
          <a:solidFill>
            <a:schemeClr val="bg2"/>
          </a:solidFill>
        </p:spPr>
        <p:txBody>
          <a:bodyPr bIns="1349415" anchor="ctr" anchorCtr="1">
            <a:normAutofit/>
          </a:bodyPr>
          <a:lstStyle>
            <a:lvl1pPr marL="0" indent="0">
              <a:buNone/>
              <a:defRPr sz="1800"/>
            </a:lvl1pPr>
          </a:lstStyle>
          <a:p>
            <a:r>
              <a:rPr lang="nb-NO" dirty="0" smtClean="0"/>
              <a:t>Trykk for å sette inn bilde</a:t>
            </a:r>
            <a:endParaRPr lang="nb-NO" dirty="0"/>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1027" y="4273740"/>
            <a:ext cx="3764909" cy="869761"/>
          </a:xfrm>
          <a:prstGeom prst="rect">
            <a:avLst/>
          </a:prstGeom>
        </p:spPr>
      </p:pic>
    </p:spTree>
    <p:extLst>
      <p:ext uri="{BB962C8B-B14F-4D97-AF65-F5344CB8AC3E}">
        <p14:creationId xmlns:p14="http://schemas.microsoft.com/office/powerpoint/2010/main" val="377139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maoverskrift 2">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a:stretch>
            <a:fillRect/>
          </a:stretch>
        </p:blipFill>
        <p:spPr>
          <a:xfrm>
            <a:off x="3108437" y="-985"/>
            <a:ext cx="6035563" cy="5145470"/>
          </a:xfrm>
          <a:prstGeom prst="rect">
            <a:avLst/>
          </a:prstGeom>
        </p:spPr>
      </p:pic>
      <p:sp>
        <p:nvSpPr>
          <p:cNvPr id="2" name="Tittel 1"/>
          <p:cNvSpPr>
            <a:spLocks noGrp="1"/>
          </p:cNvSpPr>
          <p:nvPr>
            <p:ph type="ctrTitle"/>
          </p:nvPr>
        </p:nvSpPr>
        <p:spPr>
          <a:xfrm>
            <a:off x="3510668" y="1501389"/>
            <a:ext cx="5271189" cy="1115481"/>
          </a:xfrm>
        </p:spPr>
        <p:txBody>
          <a:bodyPr anchor="t" anchorCtr="0">
            <a:noAutofit/>
          </a:bodyPr>
          <a:lstStyle>
            <a:lvl1pPr algn="ctr">
              <a:defRPr sz="3700">
                <a:solidFill>
                  <a:schemeClr val="bg1"/>
                </a:solidFill>
              </a:defRPr>
            </a:lvl1pPr>
          </a:lstStyle>
          <a:p>
            <a:r>
              <a:rPr lang="nb-NO" smtClean="0"/>
              <a:t>Klikk for å redigere tittelstil</a:t>
            </a:r>
            <a:endParaRPr lang="nb-NO" dirty="0"/>
          </a:p>
        </p:txBody>
      </p:sp>
      <p:sp>
        <p:nvSpPr>
          <p:cNvPr id="3" name="Undertittel 2"/>
          <p:cNvSpPr>
            <a:spLocks noGrp="1"/>
          </p:cNvSpPr>
          <p:nvPr>
            <p:ph type="subTitle" idx="1"/>
          </p:nvPr>
        </p:nvSpPr>
        <p:spPr>
          <a:xfrm>
            <a:off x="3510668" y="2752995"/>
            <a:ext cx="5271189" cy="351979"/>
          </a:xfrm>
        </p:spPr>
        <p:txBody>
          <a:bodyPr wrap="square">
            <a:spAutoFit/>
          </a:bodyPr>
          <a:lstStyle>
            <a:lvl1pPr marL="0" indent="0" algn="ctr">
              <a:buNone/>
              <a:defRPr sz="2300">
                <a:solidFill>
                  <a:schemeClr val="bg1"/>
                </a:solidFill>
              </a:defRPr>
            </a:lvl1pPr>
            <a:lvl2pPr marL="171376" indent="0" algn="ctr">
              <a:buNone/>
              <a:defRPr sz="800"/>
            </a:lvl2pPr>
            <a:lvl3pPr marL="342752" indent="0" algn="ctr">
              <a:buNone/>
              <a:defRPr sz="700"/>
            </a:lvl3pPr>
            <a:lvl4pPr marL="514128" indent="0" algn="ctr">
              <a:buNone/>
              <a:defRPr sz="600"/>
            </a:lvl4pPr>
            <a:lvl5pPr marL="685502" indent="0" algn="ctr">
              <a:buNone/>
              <a:defRPr sz="600"/>
            </a:lvl5pPr>
            <a:lvl6pPr marL="856878" indent="0" algn="ctr">
              <a:buNone/>
              <a:defRPr sz="600"/>
            </a:lvl6pPr>
            <a:lvl7pPr marL="1028254" indent="0" algn="ctr">
              <a:buNone/>
              <a:defRPr sz="600"/>
            </a:lvl7pPr>
            <a:lvl8pPr marL="1199630" indent="0" algn="ctr">
              <a:buNone/>
              <a:defRPr sz="600"/>
            </a:lvl8pPr>
            <a:lvl9pPr marL="1371006" indent="0" algn="ctr">
              <a:buNone/>
              <a:defRPr sz="600"/>
            </a:lvl9pPr>
          </a:lstStyle>
          <a:p>
            <a:r>
              <a:rPr lang="nb-NO" smtClean="0"/>
              <a:t>Klikk for å redigere undertittelstil i malen</a:t>
            </a:r>
            <a:endParaRPr lang="nb-NO" dirty="0"/>
          </a:p>
        </p:txBody>
      </p:sp>
      <p:sp>
        <p:nvSpPr>
          <p:cNvPr id="6" name="Plassholder for bilde 5"/>
          <p:cNvSpPr>
            <a:spLocks noGrp="1"/>
          </p:cNvSpPr>
          <p:nvPr>
            <p:ph type="pic" sz="quarter" idx="10" hasCustomPrompt="1"/>
          </p:nvPr>
        </p:nvSpPr>
        <p:spPr>
          <a:xfrm>
            <a:off x="1" y="0"/>
            <a:ext cx="3108354" cy="5160950"/>
          </a:xfrm>
          <a:solidFill>
            <a:schemeClr val="bg2"/>
          </a:solidFill>
        </p:spPr>
        <p:txBody>
          <a:bodyPr bIns="1349415" anchor="ctr" anchorCtr="1">
            <a:normAutofit/>
          </a:bodyPr>
          <a:lstStyle>
            <a:lvl1pPr marL="0" indent="0">
              <a:buNone/>
              <a:defRPr sz="1800"/>
            </a:lvl1pPr>
          </a:lstStyle>
          <a:p>
            <a:r>
              <a:rPr lang="nb-NO" dirty="0" smtClean="0"/>
              <a:t>Trykk for å sette inn bilde</a:t>
            </a:r>
            <a:endParaRPr lang="nb-NO" dirty="0"/>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4930" y="4262828"/>
            <a:ext cx="3759558" cy="880672"/>
          </a:xfrm>
          <a:prstGeom prst="rect">
            <a:avLst/>
          </a:prstGeom>
        </p:spPr>
      </p:pic>
    </p:spTree>
    <p:extLst>
      <p:ext uri="{BB962C8B-B14F-4D97-AF65-F5344CB8AC3E}">
        <p14:creationId xmlns:p14="http://schemas.microsoft.com/office/powerpoint/2010/main" val="236259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dirty="0"/>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a:t>
            </a:fld>
            <a:endParaRPr lang="nb-NO"/>
          </a:p>
        </p:txBody>
      </p:sp>
    </p:spTree>
    <p:extLst>
      <p:ext uri="{BB962C8B-B14F-4D97-AF65-F5344CB8AC3E}">
        <p14:creationId xmlns:p14="http://schemas.microsoft.com/office/powerpoint/2010/main" val="2012541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tekst og kulepunk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a:t>
            </a:fld>
            <a:endParaRPr lang="nb-NO"/>
          </a:p>
        </p:txBody>
      </p:sp>
      <p:sp>
        <p:nvSpPr>
          <p:cNvPr id="8" name="Plassholder for tekst 7"/>
          <p:cNvSpPr>
            <a:spLocks noGrp="1"/>
          </p:cNvSpPr>
          <p:nvPr>
            <p:ph type="body" sz="quarter" idx="13"/>
          </p:nvPr>
        </p:nvSpPr>
        <p:spPr>
          <a:xfrm>
            <a:off x="585938" y="2269633"/>
            <a:ext cx="7972348" cy="222777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9" name="Plassholder for tekst 8"/>
          <p:cNvSpPr>
            <a:spLocks noGrp="1"/>
          </p:cNvSpPr>
          <p:nvPr>
            <p:ph type="body" sz="quarter" idx="14"/>
          </p:nvPr>
        </p:nvSpPr>
        <p:spPr>
          <a:xfrm>
            <a:off x="585938" y="1245395"/>
            <a:ext cx="7972124" cy="810101"/>
          </a:xfrm>
          <a:prstGeom prst="rect">
            <a:avLst/>
          </a:prstGeom>
        </p:spPr>
        <p:txBody>
          <a:bodyPr lIns="0" tIns="0" rIns="0" bIns="0"/>
          <a:lstStyle>
            <a:lvl1pPr marL="0" indent="0">
              <a:buNone/>
              <a:defRPr/>
            </a:lvl1pPr>
          </a:lstStyle>
          <a:p>
            <a:pPr lvl="0"/>
            <a:r>
              <a:rPr lang="nb-NO" smtClean="0"/>
              <a:t>Klikk for å redigere tekststiler i malen</a:t>
            </a:r>
          </a:p>
        </p:txBody>
      </p:sp>
    </p:spTree>
    <p:extLst>
      <p:ext uri="{BB962C8B-B14F-4D97-AF65-F5344CB8AC3E}">
        <p14:creationId xmlns:p14="http://schemas.microsoft.com/office/powerpoint/2010/main" val="3343280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5" name="Plassholder for dato 4"/>
          <p:cNvSpPr>
            <a:spLocks noGrp="1"/>
          </p:cNvSpPr>
          <p:nvPr>
            <p:ph type="dt" sz="half" idx="10"/>
          </p:nvPr>
        </p:nvSpPr>
        <p:spPr/>
        <p:txBody>
          <a:bodyPr/>
          <a:lstStyle/>
          <a:p>
            <a:fld id="{799D46BD-1BBB-4D27-AB22-62D3B7E525C9}" type="datetime1">
              <a:rPr lang="nb-NO" smtClean="0"/>
              <a:t>16.06.2016</a:t>
            </a:fld>
            <a:endParaRPr lang="nb-NO"/>
          </a:p>
        </p:txBody>
      </p:sp>
      <p:sp>
        <p:nvSpPr>
          <p:cNvPr id="6" name="Plassholder for bunntekst 5"/>
          <p:cNvSpPr>
            <a:spLocks noGrp="1"/>
          </p:cNvSpPr>
          <p:nvPr>
            <p:ph type="ftr" sz="quarter" idx="11"/>
          </p:nvPr>
        </p:nvSpPr>
        <p:spPr/>
        <p:txBody>
          <a:bodyPr/>
          <a:lstStyle/>
          <a:p>
            <a:r>
              <a:rPr lang="nb-NO" smtClean="0"/>
              <a:t>Presentasjon text</a:t>
            </a:r>
            <a:endParaRPr lang="nb-NO"/>
          </a:p>
        </p:txBody>
      </p:sp>
      <p:sp>
        <p:nvSpPr>
          <p:cNvPr id="7" name="Plassholder for lysbildenummer 6"/>
          <p:cNvSpPr>
            <a:spLocks noGrp="1"/>
          </p:cNvSpPr>
          <p:nvPr>
            <p:ph type="sldNum" sz="quarter" idx="12"/>
          </p:nvPr>
        </p:nvSpPr>
        <p:spPr/>
        <p:txBody>
          <a:bodyPr/>
          <a:lstStyle/>
          <a:p>
            <a:fld id="{C8015E39-59DC-48A0-9676-AD2CAF5CD29F}" type="slidenum">
              <a:rPr lang="nb-NO" smtClean="0"/>
              <a:t>‹#›</a:t>
            </a:fld>
            <a:endParaRPr lang="nb-NO"/>
          </a:p>
        </p:txBody>
      </p:sp>
      <p:sp>
        <p:nvSpPr>
          <p:cNvPr id="8" name="Plassholder for innhold 2"/>
          <p:cNvSpPr>
            <a:spLocks noGrp="1"/>
          </p:cNvSpPr>
          <p:nvPr>
            <p:ph idx="1"/>
          </p:nvPr>
        </p:nvSpPr>
        <p:spPr>
          <a:xfrm>
            <a:off x="585941" y="1245395"/>
            <a:ext cx="3595283" cy="32496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9" name="Plassholder for innhold 2"/>
          <p:cNvSpPr>
            <a:spLocks noGrp="1"/>
          </p:cNvSpPr>
          <p:nvPr>
            <p:ph idx="13"/>
          </p:nvPr>
        </p:nvSpPr>
        <p:spPr>
          <a:xfrm>
            <a:off x="4962192" y="1245394"/>
            <a:ext cx="3595868" cy="32496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675900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i blått og innhold">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stretch>
            <a:fillRect/>
          </a:stretch>
        </p:blipFill>
        <p:spPr>
          <a:xfrm>
            <a:off x="0" y="-985"/>
            <a:ext cx="4480948" cy="5145470"/>
          </a:xfrm>
          <a:prstGeom prst="rect">
            <a:avLst/>
          </a:prstGeom>
        </p:spPr>
      </p:pic>
      <p:sp>
        <p:nvSpPr>
          <p:cNvPr id="2" name="Tittel 1"/>
          <p:cNvSpPr>
            <a:spLocks noGrp="1"/>
          </p:cNvSpPr>
          <p:nvPr>
            <p:ph type="title"/>
          </p:nvPr>
        </p:nvSpPr>
        <p:spPr>
          <a:xfrm>
            <a:off x="500947" y="1913190"/>
            <a:ext cx="3595283" cy="932455"/>
          </a:xfrm>
        </p:spPr>
        <p:txBody>
          <a:bodyPr anchor="t" anchorCtr="0"/>
          <a:lstStyle>
            <a:lvl1pPr>
              <a:defRPr>
                <a:solidFill>
                  <a:schemeClr val="bg1"/>
                </a:solidFill>
              </a:defRPr>
            </a:lvl1pPr>
          </a:lstStyle>
          <a:p>
            <a:r>
              <a:rPr lang="nb-NO" smtClean="0"/>
              <a:t>Klikk for å redigere tittelstil</a:t>
            </a:r>
            <a:endParaRPr lang="nb-NO" dirty="0"/>
          </a:p>
        </p:txBody>
      </p:sp>
      <p:sp>
        <p:nvSpPr>
          <p:cNvPr id="5" name="Plassholder for dato 4"/>
          <p:cNvSpPr>
            <a:spLocks noGrp="1"/>
          </p:cNvSpPr>
          <p:nvPr>
            <p:ph type="dt" sz="half" idx="10"/>
          </p:nvPr>
        </p:nvSpPr>
        <p:spPr/>
        <p:txBody>
          <a:bodyPr/>
          <a:lstStyle>
            <a:lvl1pPr>
              <a:defRPr>
                <a:solidFill>
                  <a:schemeClr val="bg1"/>
                </a:solidFill>
              </a:defRPr>
            </a:lvl1pPr>
          </a:lstStyle>
          <a:p>
            <a:fld id="{799D46BD-1BBB-4D27-AB22-62D3B7E525C9}" type="datetime1">
              <a:rPr lang="nb-NO" smtClean="0"/>
              <a:pPr/>
              <a:t>16.06.2016</a:t>
            </a:fld>
            <a:endParaRPr lang="nb-NO"/>
          </a:p>
        </p:txBody>
      </p:sp>
      <p:sp>
        <p:nvSpPr>
          <p:cNvPr id="6" name="Plassholder for bunntekst 5"/>
          <p:cNvSpPr>
            <a:spLocks noGrp="1"/>
          </p:cNvSpPr>
          <p:nvPr>
            <p:ph type="ftr" sz="quarter" idx="11"/>
          </p:nvPr>
        </p:nvSpPr>
        <p:spPr/>
        <p:txBody>
          <a:bodyPr/>
          <a:lstStyle>
            <a:lvl1pPr>
              <a:defRPr>
                <a:solidFill>
                  <a:schemeClr val="bg1"/>
                </a:solidFill>
              </a:defRPr>
            </a:lvl1pPr>
          </a:lstStyle>
          <a:p>
            <a:r>
              <a:rPr lang="nb-NO" smtClean="0"/>
              <a:t>Presentasjon text</a:t>
            </a:r>
            <a:endParaRPr lang="nb-NO"/>
          </a:p>
        </p:txBody>
      </p:sp>
      <p:sp>
        <p:nvSpPr>
          <p:cNvPr id="7" name="Plassholder for lysbildenummer 6"/>
          <p:cNvSpPr>
            <a:spLocks noGrp="1"/>
          </p:cNvSpPr>
          <p:nvPr>
            <p:ph type="sldNum" sz="quarter" idx="12"/>
          </p:nvPr>
        </p:nvSpPr>
        <p:spPr/>
        <p:txBody>
          <a:bodyPr/>
          <a:lstStyle>
            <a:lvl1pPr>
              <a:defRPr>
                <a:solidFill>
                  <a:schemeClr val="bg1"/>
                </a:solidFill>
              </a:defRPr>
            </a:lvl1pPr>
          </a:lstStyle>
          <a:p>
            <a:fld id="{C8015E39-59DC-48A0-9676-AD2CAF5CD29F}" type="slidenum">
              <a:rPr lang="nb-NO" smtClean="0"/>
              <a:pPr/>
              <a:t>‹#›</a:t>
            </a:fld>
            <a:endParaRPr lang="nb-NO"/>
          </a:p>
        </p:txBody>
      </p:sp>
      <p:sp>
        <p:nvSpPr>
          <p:cNvPr id="9" name="Plassholder for innhold 2"/>
          <p:cNvSpPr>
            <a:spLocks noGrp="1"/>
          </p:cNvSpPr>
          <p:nvPr>
            <p:ph idx="13"/>
          </p:nvPr>
        </p:nvSpPr>
        <p:spPr>
          <a:xfrm>
            <a:off x="5059412" y="746644"/>
            <a:ext cx="3595868" cy="3828365"/>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930847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dirty="0"/>
          </a:p>
        </p:txBody>
      </p:sp>
      <p:sp>
        <p:nvSpPr>
          <p:cNvPr id="5" name="Plassholder for dato 4"/>
          <p:cNvSpPr>
            <a:spLocks noGrp="1"/>
          </p:cNvSpPr>
          <p:nvPr>
            <p:ph type="dt" sz="half" idx="10"/>
          </p:nvPr>
        </p:nvSpPr>
        <p:spPr/>
        <p:txBody>
          <a:bodyPr/>
          <a:lstStyle/>
          <a:p>
            <a:fld id="{799D46BD-1BBB-4D27-AB22-62D3B7E525C9}" type="datetime1">
              <a:rPr lang="nb-NO" smtClean="0"/>
              <a:t>16.06.2016</a:t>
            </a:fld>
            <a:endParaRPr lang="nb-NO"/>
          </a:p>
        </p:txBody>
      </p:sp>
      <p:sp>
        <p:nvSpPr>
          <p:cNvPr id="6" name="Plassholder for bunntekst 5"/>
          <p:cNvSpPr>
            <a:spLocks noGrp="1"/>
          </p:cNvSpPr>
          <p:nvPr>
            <p:ph type="ftr" sz="quarter" idx="11"/>
          </p:nvPr>
        </p:nvSpPr>
        <p:spPr/>
        <p:txBody>
          <a:bodyPr/>
          <a:lstStyle/>
          <a:p>
            <a:r>
              <a:rPr lang="nb-NO" smtClean="0"/>
              <a:t>Presentasjon text</a:t>
            </a:r>
            <a:endParaRPr lang="nb-NO"/>
          </a:p>
        </p:txBody>
      </p:sp>
      <p:sp>
        <p:nvSpPr>
          <p:cNvPr id="7" name="Plassholder for lysbildenummer 6"/>
          <p:cNvSpPr>
            <a:spLocks noGrp="1"/>
          </p:cNvSpPr>
          <p:nvPr>
            <p:ph type="sldNum" sz="quarter" idx="12"/>
          </p:nvPr>
        </p:nvSpPr>
        <p:spPr/>
        <p:txBody>
          <a:bodyPr/>
          <a:lstStyle/>
          <a:p>
            <a:fld id="{C8015E39-59DC-48A0-9676-AD2CAF5CD29F}" type="slidenum">
              <a:rPr lang="nb-NO" smtClean="0"/>
              <a:t>‹#›</a:t>
            </a:fld>
            <a:endParaRPr lang="nb-NO"/>
          </a:p>
        </p:txBody>
      </p:sp>
      <p:sp>
        <p:nvSpPr>
          <p:cNvPr id="8" name="Plassholder for innhold 2"/>
          <p:cNvSpPr>
            <a:spLocks noGrp="1"/>
          </p:cNvSpPr>
          <p:nvPr>
            <p:ph idx="1"/>
          </p:nvPr>
        </p:nvSpPr>
        <p:spPr>
          <a:xfrm>
            <a:off x="585941" y="1245395"/>
            <a:ext cx="3595283" cy="32496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bilde 3"/>
          <p:cNvSpPr>
            <a:spLocks noGrp="1"/>
          </p:cNvSpPr>
          <p:nvPr>
            <p:ph type="pic" sz="quarter" idx="13"/>
          </p:nvPr>
        </p:nvSpPr>
        <p:spPr>
          <a:xfrm>
            <a:off x="4644303" y="1302750"/>
            <a:ext cx="3928756" cy="3267000"/>
          </a:xfrm>
          <a:solidFill>
            <a:schemeClr val="bg2"/>
          </a:solidFill>
        </p:spPr>
        <p:txBody>
          <a:bodyPr bIns="674708" anchor="ctr" anchorCtr="1">
            <a:normAutofit/>
          </a:bodyPr>
          <a:lstStyle>
            <a:lvl1pPr marL="0" indent="0">
              <a:buNone/>
              <a:defRPr sz="1500">
                <a:solidFill>
                  <a:schemeClr val="tx1"/>
                </a:solidFill>
              </a:defRPr>
            </a:lvl1pPr>
          </a:lstStyle>
          <a:p>
            <a:r>
              <a:rPr lang="nb-NO" smtClean="0"/>
              <a:t>Klikk ikonet for å legge til et bilde</a:t>
            </a:r>
            <a:endParaRPr lang="nb-NO" dirty="0"/>
          </a:p>
        </p:txBody>
      </p:sp>
    </p:spTree>
    <p:extLst>
      <p:ext uri="{BB962C8B-B14F-4D97-AF65-F5344CB8AC3E}">
        <p14:creationId xmlns:p14="http://schemas.microsoft.com/office/powerpoint/2010/main" val="3497858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og tekst 2">
    <p:spTree>
      <p:nvGrpSpPr>
        <p:cNvPr id="1" name=""/>
        <p:cNvGrpSpPr/>
        <p:nvPr/>
      </p:nvGrpSpPr>
      <p:grpSpPr>
        <a:xfrm>
          <a:off x="0" y="0"/>
          <a:ext cx="0" cy="0"/>
          <a:chOff x="0" y="0"/>
          <a:chExt cx="0" cy="0"/>
        </a:xfrm>
      </p:grpSpPr>
      <p:sp>
        <p:nvSpPr>
          <p:cNvPr id="2" name="Tittel 1"/>
          <p:cNvSpPr>
            <a:spLocks noGrp="1"/>
          </p:cNvSpPr>
          <p:nvPr>
            <p:ph type="title"/>
          </p:nvPr>
        </p:nvSpPr>
        <p:spPr>
          <a:xfrm>
            <a:off x="5048611" y="518466"/>
            <a:ext cx="3595283" cy="837152"/>
          </a:xfrm>
        </p:spPr>
        <p:txBody>
          <a:bodyPr anchor="t" anchorCtr="0"/>
          <a:lstStyle>
            <a:lvl1pPr>
              <a:defRPr>
                <a:solidFill>
                  <a:schemeClr val="accent2"/>
                </a:solidFill>
              </a:defRPr>
            </a:lvl1pPr>
          </a:lstStyle>
          <a:p>
            <a:r>
              <a:rPr lang="nb-NO" smtClean="0"/>
              <a:t>Klikk for å redigere tittelstil</a:t>
            </a:r>
            <a:endParaRPr lang="nb-NO" dirty="0"/>
          </a:p>
        </p:txBody>
      </p:sp>
      <p:sp>
        <p:nvSpPr>
          <p:cNvPr id="5" name="Plassholder for dato 4"/>
          <p:cNvSpPr>
            <a:spLocks noGrp="1"/>
          </p:cNvSpPr>
          <p:nvPr>
            <p:ph type="dt" sz="half" idx="10"/>
          </p:nvPr>
        </p:nvSpPr>
        <p:spPr/>
        <p:txBody>
          <a:bodyPr/>
          <a:lstStyle>
            <a:lvl1pPr>
              <a:defRPr>
                <a:solidFill>
                  <a:schemeClr val="bg1"/>
                </a:solidFill>
              </a:defRPr>
            </a:lvl1pPr>
          </a:lstStyle>
          <a:p>
            <a:fld id="{799D46BD-1BBB-4D27-AB22-62D3B7E525C9}" type="datetime1">
              <a:rPr lang="nb-NO" smtClean="0"/>
              <a:pPr/>
              <a:t>16.06.2016</a:t>
            </a:fld>
            <a:endParaRPr lang="nb-NO"/>
          </a:p>
        </p:txBody>
      </p:sp>
      <p:sp>
        <p:nvSpPr>
          <p:cNvPr id="6" name="Plassholder for bunntekst 5"/>
          <p:cNvSpPr>
            <a:spLocks noGrp="1"/>
          </p:cNvSpPr>
          <p:nvPr>
            <p:ph type="ftr" sz="quarter" idx="11"/>
          </p:nvPr>
        </p:nvSpPr>
        <p:spPr/>
        <p:txBody>
          <a:bodyPr/>
          <a:lstStyle>
            <a:lvl1pPr>
              <a:defRPr>
                <a:solidFill>
                  <a:schemeClr val="bg1"/>
                </a:solidFill>
              </a:defRPr>
            </a:lvl1pPr>
          </a:lstStyle>
          <a:p>
            <a:r>
              <a:rPr lang="nb-NO" smtClean="0"/>
              <a:t>Presentasjon text</a:t>
            </a:r>
            <a:endParaRPr lang="nb-NO"/>
          </a:p>
        </p:txBody>
      </p:sp>
      <p:sp>
        <p:nvSpPr>
          <p:cNvPr id="7" name="Plassholder for lysbildenummer 6"/>
          <p:cNvSpPr>
            <a:spLocks noGrp="1"/>
          </p:cNvSpPr>
          <p:nvPr>
            <p:ph type="sldNum" sz="quarter" idx="12"/>
          </p:nvPr>
        </p:nvSpPr>
        <p:spPr/>
        <p:txBody>
          <a:bodyPr/>
          <a:lstStyle>
            <a:lvl1pPr>
              <a:defRPr>
                <a:solidFill>
                  <a:schemeClr val="bg1"/>
                </a:solidFill>
              </a:defRPr>
            </a:lvl1pPr>
          </a:lstStyle>
          <a:p>
            <a:fld id="{C8015E39-59DC-48A0-9676-AD2CAF5CD29F}" type="slidenum">
              <a:rPr lang="nb-NO" smtClean="0"/>
              <a:pPr/>
              <a:t>‹#›</a:t>
            </a:fld>
            <a:endParaRPr lang="nb-NO"/>
          </a:p>
        </p:txBody>
      </p:sp>
      <p:sp>
        <p:nvSpPr>
          <p:cNvPr id="9" name="Plassholder for innhold 2"/>
          <p:cNvSpPr>
            <a:spLocks noGrp="1"/>
          </p:cNvSpPr>
          <p:nvPr>
            <p:ph idx="13"/>
          </p:nvPr>
        </p:nvSpPr>
        <p:spPr>
          <a:xfrm>
            <a:off x="5048608" y="1788974"/>
            <a:ext cx="3595868" cy="280408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bilde 3"/>
          <p:cNvSpPr>
            <a:spLocks noGrp="1"/>
          </p:cNvSpPr>
          <p:nvPr>
            <p:ph type="pic" sz="quarter" idx="14" hasCustomPrompt="1"/>
          </p:nvPr>
        </p:nvSpPr>
        <p:spPr>
          <a:xfrm>
            <a:off x="1" y="0"/>
            <a:ext cx="4480151" cy="5143500"/>
          </a:xfrm>
          <a:prstGeom prst="rect">
            <a:avLst/>
          </a:prstGeom>
          <a:solidFill>
            <a:schemeClr val="bg2"/>
          </a:solidFill>
        </p:spPr>
        <p:txBody>
          <a:bodyPr lIns="34276" tIns="17137" rIns="34276" bIns="1349415" anchor="ctr" anchorCtr="1"/>
          <a:lstStyle>
            <a:lvl1pPr marL="0" indent="0">
              <a:buNone/>
              <a:defRPr baseline="0">
                <a:solidFill>
                  <a:schemeClr val="tx1"/>
                </a:solidFill>
              </a:defRPr>
            </a:lvl1pPr>
          </a:lstStyle>
          <a:p>
            <a:r>
              <a:rPr lang="nb-NO" dirty="0" smtClean="0"/>
              <a:t>Trykk for å sette inn bilde</a:t>
            </a:r>
            <a:endParaRPr lang="nb-NO" dirty="0"/>
          </a:p>
        </p:txBody>
      </p:sp>
    </p:spTree>
    <p:extLst>
      <p:ext uri="{BB962C8B-B14F-4D97-AF65-F5344CB8AC3E}">
        <p14:creationId xmlns:p14="http://schemas.microsoft.com/office/powerpoint/2010/main" val="469632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esli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dirty="0"/>
          </a:p>
        </p:txBody>
      </p:sp>
      <p:sp>
        <p:nvSpPr>
          <p:cNvPr id="5" name="Plassholder for dato 4"/>
          <p:cNvSpPr>
            <a:spLocks noGrp="1"/>
          </p:cNvSpPr>
          <p:nvPr>
            <p:ph type="dt" sz="half" idx="10"/>
          </p:nvPr>
        </p:nvSpPr>
        <p:spPr/>
        <p:txBody>
          <a:bodyPr/>
          <a:lstStyle/>
          <a:p>
            <a:fld id="{799D46BD-1BBB-4D27-AB22-62D3B7E525C9}" type="datetime1">
              <a:rPr lang="nb-NO" smtClean="0"/>
              <a:t>16.06.2016</a:t>
            </a:fld>
            <a:endParaRPr lang="nb-NO"/>
          </a:p>
        </p:txBody>
      </p:sp>
      <p:sp>
        <p:nvSpPr>
          <p:cNvPr id="6" name="Plassholder for bunntekst 5"/>
          <p:cNvSpPr>
            <a:spLocks noGrp="1"/>
          </p:cNvSpPr>
          <p:nvPr>
            <p:ph type="ftr" sz="quarter" idx="11"/>
          </p:nvPr>
        </p:nvSpPr>
        <p:spPr/>
        <p:txBody>
          <a:bodyPr/>
          <a:lstStyle/>
          <a:p>
            <a:r>
              <a:rPr lang="nb-NO" smtClean="0"/>
              <a:t>Presentasjon text</a:t>
            </a:r>
            <a:endParaRPr lang="nb-NO"/>
          </a:p>
        </p:txBody>
      </p:sp>
      <p:sp>
        <p:nvSpPr>
          <p:cNvPr id="7" name="Plassholder for lysbildenummer 6"/>
          <p:cNvSpPr>
            <a:spLocks noGrp="1"/>
          </p:cNvSpPr>
          <p:nvPr>
            <p:ph type="sldNum" sz="quarter" idx="12"/>
          </p:nvPr>
        </p:nvSpPr>
        <p:spPr/>
        <p:txBody>
          <a:bodyPr/>
          <a:lstStyle/>
          <a:p>
            <a:fld id="{C8015E39-59DC-48A0-9676-AD2CAF5CD29F}" type="slidenum">
              <a:rPr lang="nb-NO" smtClean="0"/>
              <a:t>‹#›</a:t>
            </a:fld>
            <a:endParaRPr lang="nb-NO"/>
          </a:p>
        </p:txBody>
      </p:sp>
      <p:sp>
        <p:nvSpPr>
          <p:cNvPr id="4" name="Plassholder for bilde 3"/>
          <p:cNvSpPr>
            <a:spLocks noGrp="1"/>
          </p:cNvSpPr>
          <p:nvPr>
            <p:ph type="pic" sz="quarter" idx="13"/>
          </p:nvPr>
        </p:nvSpPr>
        <p:spPr>
          <a:xfrm>
            <a:off x="585939" y="1302750"/>
            <a:ext cx="7987120" cy="3267000"/>
          </a:xfrm>
          <a:solidFill>
            <a:schemeClr val="bg2"/>
          </a:solidFill>
        </p:spPr>
        <p:txBody>
          <a:bodyPr bIns="674708" anchor="ctr" anchorCtr="1">
            <a:normAutofit/>
          </a:bodyPr>
          <a:lstStyle>
            <a:lvl1pPr marL="0" indent="0">
              <a:buNone/>
              <a:defRPr sz="1500">
                <a:solidFill>
                  <a:schemeClr val="tx1"/>
                </a:solidFill>
              </a:defRPr>
            </a:lvl1pPr>
          </a:lstStyle>
          <a:p>
            <a:r>
              <a:rPr lang="nb-NO" smtClean="0"/>
              <a:t>Klikk ikonet for å legge til et bilde</a:t>
            </a:r>
            <a:endParaRPr lang="nb-NO" dirty="0"/>
          </a:p>
        </p:txBody>
      </p:sp>
    </p:spTree>
    <p:extLst>
      <p:ext uri="{BB962C8B-B14F-4D97-AF65-F5344CB8AC3E}">
        <p14:creationId xmlns:p14="http://schemas.microsoft.com/office/powerpoint/2010/main" val="233451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29841" y="537817"/>
            <a:ext cx="7886701" cy="466227"/>
          </a:xfrm>
        </p:spPr>
        <p:txBody>
          <a:bodyPr/>
          <a:lstStyle/>
          <a:p>
            <a:r>
              <a:rPr lang="nb-NO" smtClean="0"/>
              <a:t>Klikk for å redigere tittelstil</a:t>
            </a:r>
            <a:endParaRPr lang="nb-NO" dirty="0"/>
          </a:p>
        </p:txBody>
      </p:sp>
      <p:sp>
        <p:nvSpPr>
          <p:cNvPr id="3" name="Plassholder for tekst 2"/>
          <p:cNvSpPr>
            <a:spLocks noGrp="1"/>
          </p:cNvSpPr>
          <p:nvPr>
            <p:ph type="body" idx="1"/>
          </p:nvPr>
        </p:nvSpPr>
        <p:spPr>
          <a:xfrm>
            <a:off x="629843" y="1260873"/>
            <a:ext cx="3868340" cy="617934"/>
          </a:xfrm>
        </p:spPr>
        <p:txBody>
          <a:bodyPr anchor="b"/>
          <a:lstStyle>
            <a:lvl1pPr marL="0" indent="0">
              <a:buNone/>
              <a:defRPr sz="900" b="1"/>
            </a:lvl1pPr>
            <a:lvl2pPr marL="171376" indent="0">
              <a:buNone/>
              <a:defRPr sz="800" b="1"/>
            </a:lvl2pPr>
            <a:lvl3pPr marL="342752" indent="0">
              <a:buNone/>
              <a:defRPr sz="700" b="1"/>
            </a:lvl3pPr>
            <a:lvl4pPr marL="514128" indent="0">
              <a:buNone/>
              <a:defRPr sz="600" b="1"/>
            </a:lvl4pPr>
            <a:lvl5pPr marL="685502" indent="0">
              <a:buNone/>
              <a:defRPr sz="600" b="1"/>
            </a:lvl5pPr>
            <a:lvl6pPr marL="856878" indent="0">
              <a:buNone/>
              <a:defRPr sz="600" b="1"/>
            </a:lvl6pPr>
            <a:lvl7pPr marL="1028254" indent="0">
              <a:buNone/>
              <a:defRPr sz="600" b="1"/>
            </a:lvl7pPr>
            <a:lvl8pPr marL="1199630" indent="0">
              <a:buNone/>
              <a:defRPr sz="600" b="1"/>
            </a:lvl8pPr>
            <a:lvl9pPr marL="1371006" indent="0">
              <a:buNone/>
              <a:defRPr sz="600" b="1"/>
            </a:lvl9pPr>
          </a:lstStyle>
          <a:p>
            <a:pPr lvl="0"/>
            <a:r>
              <a:rPr lang="nb-NO" smtClean="0"/>
              <a:t>Klikk for å redigere tekststiler i malen</a:t>
            </a:r>
          </a:p>
        </p:txBody>
      </p:sp>
      <p:sp>
        <p:nvSpPr>
          <p:cNvPr id="4" name="Plassholder for innhold 3"/>
          <p:cNvSpPr>
            <a:spLocks noGrp="1"/>
          </p:cNvSpPr>
          <p:nvPr>
            <p:ph sz="half" idx="2"/>
          </p:nvPr>
        </p:nvSpPr>
        <p:spPr>
          <a:xfrm>
            <a:off x="629843" y="1878807"/>
            <a:ext cx="3868340" cy="2763441"/>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29151" y="1260873"/>
            <a:ext cx="3887390" cy="617934"/>
          </a:xfrm>
        </p:spPr>
        <p:txBody>
          <a:bodyPr anchor="b"/>
          <a:lstStyle>
            <a:lvl1pPr marL="0" indent="0">
              <a:buNone/>
              <a:defRPr sz="900" b="1"/>
            </a:lvl1pPr>
            <a:lvl2pPr marL="171376" indent="0">
              <a:buNone/>
              <a:defRPr sz="800" b="1"/>
            </a:lvl2pPr>
            <a:lvl3pPr marL="342752" indent="0">
              <a:buNone/>
              <a:defRPr sz="700" b="1"/>
            </a:lvl3pPr>
            <a:lvl4pPr marL="514128" indent="0">
              <a:buNone/>
              <a:defRPr sz="600" b="1"/>
            </a:lvl4pPr>
            <a:lvl5pPr marL="685502" indent="0">
              <a:buNone/>
              <a:defRPr sz="600" b="1"/>
            </a:lvl5pPr>
            <a:lvl6pPr marL="856878" indent="0">
              <a:buNone/>
              <a:defRPr sz="600" b="1"/>
            </a:lvl6pPr>
            <a:lvl7pPr marL="1028254" indent="0">
              <a:buNone/>
              <a:defRPr sz="600" b="1"/>
            </a:lvl7pPr>
            <a:lvl8pPr marL="1199630" indent="0">
              <a:buNone/>
              <a:defRPr sz="600" b="1"/>
            </a:lvl8pPr>
            <a:lvl9pPr marL="1371006" indent="0">
              <a:buNone/>
              <a:defRPr sz="600" b="1"/>
            </a:lvl9pPr>
          </a:lstStyle>
          <a:p>
            <a:pPr lvl="0"/>
            <a:r>
              <a:rPr lang="nb-NO" smtClean="0"/>
              <a:t>Klikk for å redigere tekststiler i malen</a:t>
            </a:r>
          </a:p>
        </p:txBody>
      </p:sp>
      <p:sp>
        <p:nvSpPr>
          <p:cNvPr id="6" name="Plassholder for innhold 5"/>
          <p:cNvSpPr>
            <a:spLocks noGrp="1"/>
          </p:cNvSpPr>
          <p:nvPr>
            <p:ph sz="quarter" idx="4"/>
          </p:nvPr>
        </p:nvSpPr>
        <p:spPr>
          <a:xfrm>
            <a:off x="4629151" y="1878807"/>
            <a:ext cx="3887390" cy="2763441"/>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ED1945DD-028B-42BB-B6C8-FC7568115750}" type="datetime1">
              <a:rPr lang="nb-NO" smtClean="0"/>
              <a:t>16.06.2016</a:t>
            </a:fld>
            <a:endParaRPr lang="nb-NO"/>
          </a:p>
        </p:txBody>
      </p:sp>
      <p:sp>
        <p:nvSpPr>
          <p:cNvPr id="8" name="Plassholder for bunntekst 7"/>
          <p:cNvSpPr>
            <a:spLocks noGrp="1"/>
          </p:cNvSpPr>
          <p:nvPr>
            <p:ph type="ftr" sz="quarter" idx="11"/>
          </p:nvPr>
        </p:nvSpPr>
        <p:spPr/>
        <p:txBody>
          <a:bodyPr/>
          <a:lstStyle/>
          <a:p>
            <a:r>
              <a:rPr lang="nb-NO" smtClean="0"/>
              <a:t>Presentasjon text</a:t>
            </a:r>
            <a:endParaRPr lang="nb-NO"/>
          </a:p>
        </p:txBody>
      </p:sp>
      <p:sp>
        <p:nvSpPr>
          <p:cNvPr id="9" name="Plassholder for lysbildenummer 8"/>
          <p:cNvSpPr>
            <a:spLocks noGrp="1"/>
          </p:cNvSpPr>
          <p:nvPr>
            <p:ph type="sldNum" sz="quarter" idx="12"/>
          </p:nvPr>
        </p:nvSpPr>
        <p:spPr/>
        <p:txBody>
          <a:bodyPr/>
          <a:lstStyle/>
          <a:p>
            <a:fld id="{C8015E39-59DC-48A0-9676-AD2CAF5CD29F}" type="slidenum">
              <a:rPr lang="nb-NO" smtClean="0"/>
              <a:t>‹#›</a:t>
            </a:fld>
            <a:endParaRPr lang="nb-NO"/>
          </a:p>
        </p:txBody>
      </p:sp>
    </p:spTree>
    <p:extLst>
      <p:ext uri="{BB962C8B-B14F-4D97-AF65-F5344CB8AC3E}">
        <p14:creationId xmlns:p14="http://schemas.microsoft.com/office/powerpoint/2010/main" val="1774322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slide">
    <p:bg>
      <p:bgPr>
        <a:solidFill>
          <a:schemeClr val="bg1"/>
        </a:solidFill>
        <a:effectLst/>
      </p:bgPr>
    </p:bg>
    <p:spTree>
      <p:nvGrpSpPr>
        <p:cNvPr id="1" name=""/>
        <p:cNvGrpSpPr/>
        <p:nvPr/>
      </p:nvGrpSpPr>
      <p:grpSpPr>
        <a:xfrm>
          <a:off x="0" y="0"/>
          <a:ext cx="0" cy="0"/>
          <a:chOff x="0" y="0"/>
          <a:chExt cx="0" cy="0"/>
        </a:xfrm>
      </p:grpSpPr>
      <p:pic>
        <p:nvPicPr>
          <p:cNvPr id="7" name="Bilde 6"/>
          <p:cNvPicPr>
            <a:picLocks noChangeAspect="1"/>
          </p:cNvPicPr>
          <p:nvPr userDrawn="1"/>
        </p:nvPicPr>
        <p:blipFill>
          <a:blip r:embed="rId2"/>
          <a:stretch>
            <a:fillRect/>
          </a:stretch>
        </p:blipFill>
        <p:spPr>
          <a:xfrm>
            <a:off x="1569460" y="1293670"/>
            <a:ext cx="6005080" cy="2316681"/>
          </a:xfrm>
          <a:prstGeom prst="rect">
            <a:avLst/>
          </a:prstGeom>
        </p:spPr>
      </p:pic>
      <p:sp>
        <p:nvSpPr>
          <p:cNvPr id="2" name="Tittel 1"/>
          <p:cNvSpPr>
            <a:spLocks noGrp="1"/>
          </p:cNvSpPr>
          <p:nvPr>
            <p:ph type="title"/>
          </p:nvPr>
        </p:nvSpPr>
        <p:spPr>
          <a:xfrm>
            <a:off x="2173913" y="1714715"/>
            <a:ext cx="5017462" cy="1619035"/>
          </a:xfrm>
        </p:spPr>
        <p:txBody>
          <a:bodyPr anchor="t" anchorCtr="0">
            <a:normAutofit/>
          </a:bodyPr>
          <a:lstStyle>
            <a:lvl1pPr>
              <a:defRPr sz="2700">
                <a:solidFill>
                  <a:schemeClr val="bg1"/>
                </a:solidFill>
              </a:defRPr>
            </a:lvl1pPr>
          </a:lstStyle>
          <a:p>
            <a:r>
              <a:rPr lang="nb-NO" smtClean="0"/>
              <a:t>Klikk for å redigere tittelstil</a:t>
            </a:r>
            <a:endParaRPr lang="nb-NO" dirty="0"/>
          </a:p>
        </p:txBody>
      </p:sp>
      <p:sp>
        <p:nvSpPr>
          <p:cNvPr id="4" name="Plassholder for dato 3"/>
          <p:cNvSpPr>
            <a:spLocks noGrp="1"/>
          </p:cNvSpPr>
          <p:nvPr>
            <p:ph type="dt" sz="half" idx="10"/>
          </p:nvPr>
        </p:nvSpPr>
        <p:spPr/>
        <p:txBody>
          <a:bodyPr/>
          <a:lstStyle>
            <a:lvl1pPr>
              <a:defRPr>
                <a:solidFill>
                  <a:schemeClr val="tx1"/>
                </a:solidFill>
              </a:defRPr>
            </a:lvl1pPr>
          </a:lstStyle>
          <a:p>
            <a:fld id="{64F488AC-BC24-4CC2-9676-11BFE6DFA0E6}" type="datetime1">
              <a:rPr lang="nb-NO" smtClean="0"/>
              <a:pPr/>
              <a:t>16.06.2016</a:t>
            </a:fld>
            <a:endParaRPr lang="nb-NO"/>
          </a:p>
        </p:txBody>
      </p:sp>
      <p:sp>
        <p:nvSpPr>
          <p:cNvPr id="5" name="Plassholder for bunntekst 4"/>
          <p:cNvSpPr>
            <a:spLocks noGrp="1"/>
          </p:cNvSpPr>
          <p:nvPr>
            <p:ph type="ftr" sz="quarter" idx="11"/>
          </p:nvPr>
        </p:nvSpPr>
        <p:spPr/>
        <p:txBody>
          <a:bodyPr/>
          <a:lstStyle>
            <a:lvl1pPr>
              <a:defRPr>
                <a:solidFill>
                  <a:schemeClr val="tx1"/>
                </a:solidFill>
              </a:defRPr>
            </a:lvl1p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lvl1pPr>
              <a:defRPr>
                <a:solidFill>
                  <a:schemeClr val="tx1"/>
                </a:solidFill>
              </a:defRPr>
            </a:lvl1pPr>
          </a:lstStyle>
          <a:p>
            <a:fld id="{C8015E39-59DC-48A0-9676-AD2CAF5CD29F}" type="slidenum">
              <a:rPr lang="nb-NO" smtClean="0"/>
              <a:pPr/>
              <a:t>‹#›</a:t>
            </a:fld>
            <a:endParaRPr lang="nb-NO"/>
          </a:p>
        </p:txBody>
      </p:sp>
      <p:sp>
        <p:nvSpPr>
          <p:cNvPr id="9" name="Plassholder for tekst 8"/>
          <p:cNvSpPr>
            <a:spLocks noGrp="1"/>
          </p:cNvSpPr>
          <p:nvPr>
            <p:ph type="body" sz="quarter" idx="13" hasCustomPrompt="1"/>
          </p:nvPr>
        </p:nvSpPr>
        <p:spPr>
          <a:xfrm>
            <a:off x="2173913" y="3787225"/>
            <a:ext cx="5327513" cy="481882"/>
          </a:xfrm>
        </p:spPr>
        <p:txBody>
          <a:bodyPr>
            <a:normAutofit/>
          </a:bodyPr>
          <a:lstStyle>
            <a:lvl1pPr marL="0" indent="0">
              <a:buNone/>
              <a:defRPr sz="1500"/>
            </a:lvl1pPr>
          </a:lstStyle>
          <a:p>
            <a:pPr lvl="0"/>
            <a:r>
              <a:rPr lang="nb-NO" dirty="0" smtClean="0"/>
              <a:t>Kilde</a:t>
            </a:r>
            <a:endParaRPr lang="nb-NO" dirty="0"/>
          </a:p>
        </p:txBody>
      </p:sp>
      <p:pic>
        <p:nvPicPr>
          <p:cNvPr id="10" name="Bil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903" y="714240"/>
            <a:ext cx="756023" cy="757534"/>
          </a:xfrm>
          <a:prstGeom prst="rect">
            <a:avLst/>
          </a:prstGeom>
        </p:spPr>
      </p:pic>
    </p:spTree>
    <p:extLst>
      <p:ext uri="{BB962C8B-B14F-4D97-AF65-F5344CB8AC3E}">
        <p14:creationId xmlns:p14="http://schemas.microsoft.com/office/powerpoint/2010/main" val="2886443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sli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899D3DBC-1873-41CC-971B-C2D87EE61159}" type="datetime1">
              <a:rPr lang="nb-NO" smtClean="0"/>
              <a:t>16.06.2016</a:t>
            </a:fld>
            <a:endParaRPr lang="nb-NO"/>
          </a:p>
        </p:txBody>
      </p:sp>
      <p:sp>
        <p:nvSpPr>
          <p:cNvPr id="3" name="Plassholder for bunntekst 2"/>
          <p:cNvSpPr>
            <a:spLocks noGrp="1"/>
          </p:cNvSpPr>
          <p:nvPr>
            <p:ph type="ftr" sz="quarter" idx="11"/>
          </p:nvPr>
        </p:nvSpPr>
        <p:spPr/>
        <p:txBody>
          <a:bodyPr/>
          <a:lstStyle/>
          <a:p>
            <a:r>
              <a:rPr lang="nb-NO" smtClean="0"/>
              <a:t>Presentasjon text</a:t>
            </a:r>
            <a:endParaRPr lang="nb-NO"/>
          </a:p>
        </p:txBody>
      </p:sp>
      <p:sp>
        <p:nvSpPr>
          <p:cNvPr id="4" name="Plassholder for lysbildenummer 3"/>
          <p:cNvSpPr>
            <a:spLocks noGrp="1"/>
          </p:cNvSpPr>
          <p:nvPr>
            <p:ph type="sldNum" sz="quarter" idx="12"/>
          </p:nvPr>
        </p:nvSpPr>
        <p:spPr/>
        <p:txBody>
          <a:bodyPr/>
          <a:lstStyle/>
          <a:p>
            <a:fld id="{C8015E39-59DC-48A0-9676-AD2CAF5CD29F}" type="slidenum">
              <a:rPr lang="nb-NO" smtClean="0"/>
              <a:t>‹#›</a:t>
            </a:fld>
            <a:endParaRPr lang="nb-NO"/>
          </a:p>
        </p:txBody>
      </p:sp>
      <p:sp>
        <p:nvSpPr>
          <p:cNvPr id="6" name="Plassholder for tekst 5"/>
          <p:cNvSpPr>
            <a:spLocks noGrp="1"/>
          </p:cNvSpPr>
          <p:nvPr>
            <p:ph type="body" sz="quarter" idx="13" hasCustomPrompt="1"/>
          </p:nvPr>
        </p:nvSpPr>
        <p:spPr>
          <a:xfrm>
            <a:off x="927628" y="1390675"/>
            <a:ext cx="1069403" cy="569771"/>
          </a:xfrm>
          <a:blipFill>
            <a:blip r:embed="rId2"/>
            <a:stretch>
              <a:fillRect/>
            </a:stretch>
          </a:blipFill>
        </p:spPr>
        <p:txBody>
          <a:bodyPr anchor="ctr" anchorCtr="0">
            <a:noAutofit/>
          </a:bodyPr>
          <a:lstStyle>
            <a:lvl1pPr marL="0" indent="0">
              <a:buNone/>
              <a:defRPr sz="5200" b="1" cap="all" baseline="0">
                <a:solidFill>
                  <a:schemeClr val="accent1"/>
                </a:solidFill>
              </a:defRPr>
            </a:lvl1pPr>
          </a:lstStyle>
          <a:p>
            <a:pPr lvl="0"/>
            <a:r>
              <a:rPr lang="nb-NO" dirty="0" smtClean="0"/>
              <a:t>xx</a:t>
            </a:r>
            <a:endParaRPr lang="nb-NO" dirty="0"/>
          </a:p>
        </p:txBody>
      </p:sp>
      <p:sp>
        <p:nvSpPr>
          <p:cNvPr id="8" name="Plassholder for tekst 7"/>
          <p:cNvSpPr>
            <a:spLocks noGrp="1"/>
          </p:cNvSpPr>
          <p:nvPr>
            <p:ph type="body" sz="quarter" idx="14"/>
          </p:nvPr>
        </p:nvSpPr>
        <p:spPr>
          <a:xfrm>
            <a:off x="1998380" y="527917"/>
            <a:ext cx="6693344" cy="569771"/>
          </a:xfrm>
        </p:spPr>
        <p:txBody>
          <a:bodyPr anchor="ctr" anchorCtr="0">
            <a:normAutofit/>
          </a:bodyPr>
          <a:lstStyle>
            <a:lvl1pPr marL="0" indent="0">
              <a:buNone/>
              <a:defRPr sz="3100">
                <a:solidFill>
                  <a:schemeClr val="accent1"/>
                </a:solidFill>
              </a:defRPr>
            </a:lvl1pPr>
          </a:lstStyle>
          <a:p>
            <a:pPr lvl="0"/>
            <a:r>
              <a:rPr lang="nb-NO" smtClean="0"/>
              <a:t>Klikk for å redigere tekststiler i malen</a:t>
            </a:r>
          </a:p>
        </p:txBody>
      </p:sp>
      <p:sp>
        <p:nvSpPr>
          <p:cNvPr id="9" name="Plassholder for tekst 5"/>
          <p:cNvSpPr>
            <a:spLocks noGrp="1"/>
          </p:cNvSpPr>
          <p:nvPr>
            <p:ph type="body" sz="quarter" idx="15" hasCustomPrompt="1"/>
          </p:nvPr>
        </p:nvSpPr>
        <p:spPr>
          <a:xfrm>
            <a:off x="927628" y="527917"/>
            <a:ext cx="1069403" cy="569771"/>
          </a:xfrm>
          <a:blipFill>
            <a:blip r:embed="rId2"/>
            <a:stretch>
              <a:fillRect/>
            </a:stretch>
          </a:blipFill>
        </p:spPr>
        <p:txBody>
          <a:bodyPr anchor="ctr" anchorCtr="0">
            <a:noAutofit/>
          </a:bodyPr>
          <a:lstStyle>
            <a:lvl1pPr marL="0" indent="0">
              <a:buNone/>
              <a:defRPr sz="5200" b="1" cap="all" baseline="0">
                <a:solidFill>
                  <a:schemeClr val="accent1"/>
                </a:solidFill>
              </a:defRPr>
            </a:lvl1pPr>
          </a:lstStyle>
          <a:p>
            <a:pPr lvl="0"/>
            <a:r>
              <a:rPr lang="nb-NO" dirty="0" smtClean="0"/>
              <a:t>xx</a:t>
            </a:r>
            <a:endParaRPr lang="nb-NO" dirty="0"/>
          </a:p>
        </p:txBody>
      </p:sp>
      <p:sp>
        <p:nvSpPr>
          <p:cNvPr id="10" name="Plassholder for tekst 5"/>
          <p:cNvSpPr>
            <a:spLocks noGrp="1"/>
          </p:cNvSpPr>
          <p:nvPr>
            <p:ph type="body" sz="quarter" idx="16" hasCustomPrompt="1"/>
          </p:nvPr>
        </p:nvSpPr>
        <p:spPr>
          <a:xfrm>
            <a:off x="927628" y="3116191"/>
            <a:ext cx="1069403" cy="569771"/>
          </a:xfrm>
          <a:blipFill>
            <a:blip r:embed="rId2"/>
            <a:stretch>
              <a:fillRect/>
            </a:stretch>
          </a:blipFill>
        </p:spPr>
        <p:txBody>
          <a:bodyPr anchor="ctr" anchorCtr="0">
            <a:noAutofit/>
          </a:bodyPr>
          <a:lstStyle>
            <a:lvl1pPr marL="0" indent="0">
              <a:buNone/>
              <a:defRPr sz="5200" b="1" cap="all" baseline="0">
                <a:solidFill>
                  <a:schemeClr val="accent1"/>
                </a:solidFill>
              </a:defRPr>
            </a:lvl1pPr>
          </a:lstStyle>
          <a:p>
            <a:pPr lvl="0"/>
            <a:r>
              <a:rPr lang="nb-NO" dirty="0" smtClean="0"/>
              <a:t>xx</a:t>
            </a:r>
            <a:endParaRPr lang="nb-NO" dirty="0"/>
          </a:p>
        </p:txBody>
      </p:sp>
      <p:sp>
        <p:nvSpPr>
          <p:cNvPr id="11" name="Plassholder for tekst 5"/>
          <p:cNvSpPr>
            <a:spLocks noGrp="1"/>
          </p:cNvSpPr>
          <p:nvPr>
            <p:ph type="body" sz="quarter" idx="17" hasCustomPrompt="1"/>
          </p:nvPr>
        </p:nvSpPr>
        <p:spPr>
          <a:xfrm>
            <a:off x="927628" y="2253433"/>
            <a:ext cx="1069403" cy="569771"/>
          </a:xfrm>
          <a:blipFill>
            <a:blip r:embed="rId2"/>
            <a:stretch>
              <a:fillRect/>
            </a:stretch>
          </a:blipFill>
        </p:spPr>
        <p:txBody>
          <a:bodyPr anchor="ctr" anchorCtr="0">
            <a:noAutofit/>
          </a:bodyPr>
          <a:lstStyle>
            <a:lvl1pPr marL="0" indent="0">
              <a:buNone/>
              <a:defRPr sz="5200" b="1" cap="all" baseline="0">
                <a:solidFill>
                  <a:schemeClr val="accent1"/>
                </a:solidFill>
              </a:defRPr>
            </a:lvl1pPr>
          </a:lstStyle>
          <a:p>
            <a:pPr lvl="0"/>
            <a:r>
              <a:rPr lang="nb-NO" dirty="0" smtClean="0"/>
              <a:t>xx</a:t>
            </a:r>
            <a:endParaRPr lang="nb-NO" dirty="0"/>
          </a:p>
        </p:txBody>
      </p:sp>
      <p:sp>
        <p:nvSpPr>
          <p:cNvPr id="12" name="Plassholder for tekst 5"/>
          <p:cNvSpPr>
            <a:spLocks noGrp="1"/>
          </p:cNvSpPr>
          <p:nvPr>
            <p:ph type="body" sz="quarter" idx="18" hasCustomPrompt="1"/>
          </p:nvPr>
        </p:nvSpPr>
        <p:spPr>
          <a:xfrm>
            <a:off x="927628" y="3978949"/>
            <a:ext cx="1069403" cy="569771"/>
          </a:xfrm>
          <a:blipFill>
            <a:blip r:embed="rId2"/>
            <a:stretch>
              <a:fillRect/>
            </a:stretch>
          </a:blipFill>
        </p:spPr>
        <p:txBody>
          <a:bodyPr anchor="ctr" anchorCtr="0">
            <a:noAutofit/>
          </a:bodyPr>
          <a:lstStyle>
            <a:lvl1pPr marL="0" indent="0">
              <a:buNone/>
              <a:defRPr sz="5200" b="1" cap="all" baseline="0">
                <a:solidFill>
                  <a:schemeClr val="accent1"/>
                </a:solidFill>
              </a:defRPr>
            </a:lvl1pPr>
          </a:lstStyle>
          <a:p>
            <a:pPr lvl="0"/>
            <a:r>
              <a:rPr lang="nb-NO" dirty="0" smtClean="0"/>
              <a:t>xx</a:t>
            </a:r>
            <a:endParaRPr lang="nb-NO" dirty="0"/>
          </a:p>
        </p:txBody>
      </p:sp>
      <p:sp>
        <p:nvSpPr>
          <p:cNvPr id="13" name="Plassholder for tekst 7"/>
          <p:cNvSpPr>
            <a:spLocks noGrp="1"/>
          </p:cNvSpPr>
          <p:nvPr>
            <p:ph type="body" sz="quarter" idx="19"/>
          </p:nvPr>
        </p:nvSpPr>
        <p:spPr>
          <a:xfrm>
            <a:off x="1998380" y="1390675"/>
            <a:ext cx="6693344" cy="569771"/>
          </a:xfrm>
        </p:spPr>
        <p:txBody>
          <a:bodyPr anchor="ctr" anchorCtr="0">
            <a:normAutofit/>
          </a:bodyPr>
          <a:lstStyle>
            <a:lvl1pPr marL="0" indent="0">
              <a:buNone/>
              <a:defRPr sz="3100">
                <a:solidFill>
                  <a:schemeClr val="accent1"/>
                </a:solidFill>
              </a:defRPr>
            </a:lvl1pPr>
          </a:lstStyle>
          <a:p>
            <a:pPr lvl="0"/>
            <a:r>
              <a:rPr lang="nb-NO" smtClean="0"/>
              <a:t>Klikk for å redigere tekststiler i malen</a:t>
            </a:r>
          </a:p>
        </p:txBody>
      </p:sp>
      <p:sp>
        <p:nvSpPr>
          <p:cNvPr id="14" name="Plassholder for tekst 7"/>
          <p:cNvSpPr>
            <a:spLocks noGrp="1"/>
          </p:cNvSpPr>
          <p:nvPr>
            <p:ph type="body" sz="quarter" idx="20"/>
          </p:nvPr>
        </p:nvSpPr>
        <p:spPr>
          <a:xfrm>
            <a:off x="1998380" y="2253433"/>
            <a:ext cx="6693344" cy="569771"/>
          </a:xfrm>
        </p:spPr>
        <p:txBody>
          <a:bodyPr anchor="ctr" anchorCtr="0">
            <a:normAutofit/>
          </a:bodyPr>
          <a:lstStyle>
            <a:lvl1pPr marL="0" indent="0">
              <a:buNone/>
              <a:defRPr sz="3100">
                <a:solidFill>
                  <a:schemeClr val="accent1"/>
                </a:solidFill>
              </a:defRPr>
            </a:lvl1pPr>
          </a:lstStyle>
          <a:p>
            <a:pPr lvl="0"/>
            <a:r>
              <a:rPr lang="nb-NO" smtClean="0"/>
              <a:t>Klikk for å redigere tekststiler i malen</a:t>
            </a:r>
          </a:p>
        </p:txBody>
      </p:sp>
      <p:sp>
        <p:nvSpPr>
          <p:cNvPr id="15" name="Plassholder for tekst 7"/>
          <p:cNvSpPr>
            <a:spLocks noGrp="1"/>
          </p:cNvSpPr>
          <p:nvPr>
            <p:ph type="body" sz="quarter" idx="21"/>
          </p:nvPr>
        </p:nvSpPr>
        <p:spPr>
          <a:xfrm>
            <a:off x="1997029" y="3116191"/>
            <a:ext cx="6693344" cy="569771"/>
          </a:xfrm>
        </p:spPr>
        <p:txBody>
          <a:bodyPr anchor="ctr" anchorCtr="0">
            <a:normAutofit/>
          </a:bodyPr>
          <a:lstStyle>
            <a:lvl1pPr marL="0" indent="0">
              <a:buNone/>
              <a:defRPr sz="3100">
                <a:solidFill>
                  <a:schemeClr val="accent1"/>
                </a:solidFill>
              </a:defRPr>
            </a:lvl1pPr>
          </a:lstStyle>
          <a:p>
            <a:pPr lvl="0"/>
            <a:r>
              <a:rPr lang="nb-NO" smtClean="0"/>
              <a:t>Klikk for å redigere tekststiler i malen</a:t>
            </a:r>
          </a:p>
        </p:txBody>
      </p:sp>
      <p:sp>
        <p:nvSpPr>
          <p:cNvPr id="16" name="Plassholder for tekst 7"/>
          <p:cNvSpPr>
            <a:spLocks noGrp="1"/>
          </p:cNvSpPr>
          <p:nvPr>
            <p:ph type="body" sz="quarter" idx="22"/>
          </p:nvPr>
        </p:nvSpPr>
        <p:spPr>
          <a:xfrm>
            <a:off x="1997029" y="3968703"/>
            <a:ext cx="6693344" cy="569771"/>
          </a:xfrm>
        </p:spPr>
        <p:txBody>
          <a:bodyPr anchor="ctr" anchorCtr="0">
            <a:normAutofit/>
          </a:bodyPr>
          <a:lstStyle>
            <a:lvl1pPr marL="0" indent="0">
              <a:buNone/>
              <a:defRPr sz="3100">
                <a:solidFill>
                  <a:schemeClr val="accent1"/>
                </a:solidFill>
              </a:defRPr>
            </a:lvl1pPr>
          </a:lstStyle>
          <a:p>
            <a:pPr lvl="0"/>
            <a:r>
              <a:rPr lang="nb-NO" smtClean="0"/>
              <a:t>Klikk for å redigere tekststiler i malen</a:t>
            </a:r>
          </a:p>
        </p:txBody>
      </p:sp>
    </p:spTree>
    <p:extLst>
      <p:ext uri="{BB962C8B-B14F-4D97-AF65-F5344CB8AC3E}">
        <p14:creationId xmlns:p14="http://schemas.microsoft.com/office/powerpoint/2010/main" val="1227877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Agenda nummerert sli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lvl1pPr marL="405827" indent="-405827">
              <a:buFont typeface="+mj-lt"/>
              <a:buAutoNum type="arabicPeriod"/>
              <a:defRPr/>
            </a:lvl1pPr>
            <a:lvl2pPr marL="1109182" indent="-273131">
              <a:defRPr/>
            </a:lvl2pPr>
            <a:lvl3pPr marL="1280558" indent="-273131">
              <a:defRPr/>
            </a:lvl3pPr>
            <a:lvl4pPr marL="1578680" indent="-264800" defTabSz="418918">
              <a:defRPr/>
            </a:lvl4pPr>
            <a:lvl5pPr marL="1813131" indent="-264800">
              <a:tabLst>
                <a:tab pos="2047583" algn="l"/>
              </a:tabLst>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a:t>
            </a:fld>
            <a:endParaRPr lang="nb-NO"/>
          </a:p>
        </p:txBody>
      </p:sp>
    </p:spTree>
    <p:extLst>
      <p:ext uri="{BB962C8B-B14F-4D97-AF65-F5344CB8AC3E}">
        <p14:creationId xmlns:p14="http://schemas.microsoft.com/office/powerpoint/2010/main" val="582050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Mellomside blå">
    <p:spTree>
      <p:nvGrpSpPr>
        <p:cNvPr id="1" name=""/>
        <p:cNvGrpSpPr/>
        <p:nvPr/>
      </p:nvGrpSpPr>
      <p:grpSpPr>
        <a:xfrm>
          <a:off x="0" y="0"/>
          <a:ext cx="0" cy="0"/>
          <a:chOff x="0" y="0"/>
          <a:chExt cx="0" cy="0"/>
        </a:xfrm>
      </p:grpSpPr>
      <p:pic>
        <p:nvPicPr>
          <p:cNvPr id="8" name="Bilde 7"/>
          <p:cNvPicPr>
            <a:picLocks noChangeAspect="1"/>
          </p:cNvPicPr>
          <p:nvPr userDrawn="1"/>
        </p:nvPicPr>
        <p:blipFill>
          <a:blip r:embed="rId2"/>
          <a:stretch>
            <a:fillRect/>
          </a:stretch>
        </p:blipFill>
        <p:spPr>
          <a:xfrm>
            <a:off x="-397" y="-985"/>
            <a:ext cx="9144793" cy="5145470"/>
          </a:xfrm>
          <a:prstGeom prst="rect">
            <a:avLst/>
          </a:prstGeom>
        </p:spPr>
      </p:pic>
      <p:sp>
        <p:nvSpPr>
          <p:cNvPr id="2" name="Tittel 1"/>
          <p:cNvSpPr>
            <a:spLocks noGrp="1"/>
          </p:cNvSpPr>
          <p:nvPr>
            <p:ph type="title"/>
          </p:nvPr>
        </p:nvSpPr>
        <p:spPr>
          <a:xfrm>
            <a:off x="1177425" y="1748469"/>
            <a:ext cx="7333165" cy="1231620"/>
          </a:xfrm>
        </p:spPr>
        <p:txBody>
          <a:bodyPr anchor="t" anchorCtr="0">
            <a:normAutofit/>
          </a:bodyPr>
          <a:lstStyle>
            <a:lvl1pPr>
              <a:defRPr sz="3700">
                <a:solidFill>
                  <a:schemeClr val="bg1"/>
                </a:solidFill>
              </a:defRPr>
            </a:lvl1pPr>
          </a:lstStyle>
          <a:p>
            <a:r>
              <a:rPr lang="nb-NO" smtClean="0"/>
              <a:t>Klikk for å redigere tittelstil</a:t>
            </a:r>
            <a:endParaRPr lang="nb-NO" dirty="0"/>
          </a:p>
        </p:txBody>
      </p:sp>
      <p:sp>
        <p:nvSpPr>
          <p:cNvPr id="4" name="Plassholder for dato 3"/>
          <p:cNvSpPr>
            <a:spLocks noGrp="1"/>
          </p:cNvSpPr>
          <p:nvPr>
            <p:ph type="dt" sz="half" idx="10"/>
          </p:nvPr>
        </p:nvSpPr>
        <p:spPr/>
        <p:txBody>
          <a:bodyPr/>
          <a:lstStyle>
            <a:lvl1pPr>
              <a:defRPr>
                <a:solidFill>
                  <a:schemeClr val="bg1"/>
                </a:solidFill>
              </a:defRPr>
            </a:lvl1pPr>
          </a:lstStyle>
          <a:p>
            <a:fld id="{64F488AC-BC24-4CC2-9676-11BFE6DFA0E6}" type="datetime1">
              <a:rPr lang="nb-NO" smtClean="0"/>
              <a:pPr/>
              <a:t>16.06.2016</a:t>
            </a:fld>
            <a:endParaRPr lang="nb-NO"/>
          </a:p>
        </p:txBody>
      </p:sp>
      <p:sp>
        <p:nvSpPr>
          <p:cNvPr id="5" name="Plassholder for bunntekst 4"/>
          <p:cNvSpPr>
            <a:spLocks noGrp="1"/>
          </p:cNvSpPr>
          <p:nvPr>
            <p:ph type="ftr" sz="quarter" idx="11"/>
          </p:nvPr>
        </p:nvSpPr>
        <p:spPr/>
        <p:txBody>
          <a:bodyPr/>
          <a:lstStyle>
            <a:lvl1pPr>
              <a:defRPr>
                <a:solidFill>
                  <a:schemeClr val="bg1"/>
                </a:solidFill>
              </a:defRPr>
            </a:lvl1p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lvl1pPr>
              <a:defRPr>
                <a:solidFill>
                  <a:schemeClr val="bg1"/>
                </a:solidFill>
              </a:defRPr>
            </a:lvl1pPr>
          </a:lstStyle>
          <a:p>
            <a:fld id="{C8015E39-59DC-48A0-9676-AD2CAF5CD29F}" type="slidenum">
              <a:rPr lang="nb-NO" smtClean="0"/>
              <a:pPr/>
              <a:t>‹#›</a:t>
            </a:fld>
            <a:endParaRPr lang="nb-NO"/>
          </a:p>
        </p:txBody>
      </p:sp>
      <p:pic>
        <p:nvPicPr>
          <p:cNvPr id="9" name="Bild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58616" y="4716414"/>
            <a:ext cx="1384982" cy="427087"/>
          </a:xfrm>
          <a:prstGeom prst="rect">
            <a:avLst/>
          </a:prstGeom>
        </p:spPr>
      </p:pic>
    </p:spTree>
    <p:extLst>
      <p:ext uri="{BB962C8B-B14F-4D97-AF65-F5344CB8AC3E}">
        <p14:creationId xmlns:p14="http://schemas.microsoft.com/office/powerpoint/2010/main" val="3293915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ellomside med bilde">
    <p:bg>
      <p:bgPr>
        <a:solidFill>
          <a:schemeClr val="bg2"/>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177425" y="1748469"/>
            <a:ext cx="7333165" cy="1231620"/>
          </a:xfrm>
        </p:spPr>
        <p:txBody>
          <a:bodyPr anchor="t" anchorCtr="0">
            <a:normAutofit/>
          </a:bodyPr>
          <a:lstStyle>
            <a:lvl1pPr>
              <a:defRPr sz="3700">
                <a:solidFill>
                  <a:schemeClr val="accent2"/>
                </a:solidFill>
              </a:defRPr>
            </a:lvl1pPr>
          </a:lstStyle>
          <a:p>
            <a:r>
              <a:rPr lang="nb-NO" smtClean="0"/>
              <a:t>Klikk for å redigere tittelstil</a:t>
            </a:r>
            <a:endParaRPr lang="nb-NO" dirty="0"/>
          </a:p>
        </p:txBody>
      </p:sp>
      <p:sp>
        <p:nvSpPr>
          <p:cNvPr id="4" name="Plassholder for dato 3"/>
          <p:cNvSpPr>
            <a:spLocks noGrp="1"/>
          </p:cNvSpPr>
          <p:nvPr>
            <p:ph type="dt" sz="half" idx="10"/>
          </p:nvPr>
        </p:nvSpPr>
        <p:spPr/>
        <p:txBody>
          <a:bodyPr/>
          <a:lstStyle>
            <a:lvl1pPr>
              <a:defRPr>
                <a:solidFill>
                  <a:schemeClr val="tx1"/>
                </a:solidFill>
              </a:defRPr>
            </a:lvl1pPr>
          </a:lstStyle>
          <a:p>
            <a:fld id="{64F488AC-BC24-4CC2-9676-11BFE6DFA0E6}" type="datetime1">
              <a:rPr lang="nb-NO" smtClean="0"/>
              <a:pPr/>
              <a:t>16.06.2016</a:t>
            </a:fld>
            <a:endParaRPr lang="nb-NO"/>
          </a:p>
        </p:txBody>
      </p:sp>
      <p:sp>
        <p:nvSpPr>
          <p:cNvPr id="5" name="Plassholder for bunntekst 4"/>
          <p:cNvSpPr>
            <a:spLocks noGrp="1"/>
          </p:cNvSpPr>
          <p:nvPr>
            <p:ph type="ftr" sz="quarter" idx="11"/>
          </p:nvPr>
        </p:nvSpPr>
        <p:spPr/>
        <p:txBody>
          <a:bodyPr/>
          <a:lstStyle>
            <a:lvl1pPr>
              <a:defRPr>
                <a:solidFill>
                  <a:schemeClr val="tx1"/>
                </a:solidFill>
              </a:defRPr>
            </a:lvl1p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lvl1pPr>
              <a:defRPr>
                <a:solidFill>
                  <a:schemeClr val="tx1"/>
                </a:solidFill>
              </a:defRPr>
            </a:lvl1pPr>
          </a:lstStyle>
          <a:p>
            <a:fld id="{C8015E39-59DC-48A0-9676-AD2CAF5CD29F}" type="slidenum">
              <a:rPr lang="nb-NO" smtClean="0"/>
              <a:pPr/>
              <a:t>‹#›</a:t>
            </a:fld>
            <a:endParaRPr lang="nb-NO"/>
          </a:p>
        </p:txBody>
      </p:sp>
      <p:sp>
        <p:nvSpPr>
          <p:cNvPr id="7" name="TekstSylinder 6"/>
          <p:cNvSpPr txBox="1"/>
          <p:nvPr userDrawn="1"/>
        </p:nvSpPr>
        <p:spPr>
          <a:xfrm>
            <a:off x="-1406117" y="0"/>
            <a:ext cx="1388268" cy="1938992"/>
          </a:xfrm>
          <a:prstGeom prst="rect">
            <a:avLst/>
          </a:prstGeom>
          <a:solidFill>
            <a:schemeClr val="accent3"/>
          </a:solidFill>
        </p:spPr>
        <p:txBody>
          <a:bodyPr wrap="square" rtlCol="0">
            <a:spAutoFit/>
          </a:bodyPr>
          <a:lstStyle/>
          <a:p>
            <a:r>
              <a:rPr lang="nb-NO" sz="1000" b="1" dirty="0" smtClean="0">
                <a:solidFill>
                  <a:schemeClr val="bg1"/>
                </a:solidFill>
              </a:rPr>
              <a:t>Hvordan sette inn bakgrunnsbilde:</a:t>
            </a:r>
          </a:p>
          <a:p>
            <a:pPr marL="123825" indent="-123825">
              <a:buFont typeface="+mj-lt"/>
              <a:buAutoNum type="arabicPeriod"/>
            </a:pPr>
            <a:r>
              <a:rPr lang="nb-NO" sz="1000" dirty="0" smtClean="0">
                <a:solidFill>
                  <a:schemeClr val="bg1"/>
                </a:solidFill>
              </a:rPr>
              <a:t>Høyreklikk på lysbildet og velg </a:t>
            </a:r>
            <a:r>
              <a:rPr lang="nb-NO" sz="1000" b="1" dirty="0" smtClean="0">
                <a:solidFill>
                  <a:schemeClr val="bg1"/>
                </a:solidFill>
              </a:rPr>
              <a:t>«Formater bakgrunn»</a:t>
            </a:r>
          </a:p>
          <a:p>
            <a:pPr marL="123825" indent="-123825">
              <a:buFont typeface="+mj-lt"/>
              <a:buAutoNum type="arabicPeriod"/>
            </a:pPr>
            <a:r>
              <a:rPr lang="nb-NO" sz="1000" dirty="0" smtClean="0">
                <a:solidFill>
                  <a:schemeClr val="bg1"/>
                </a:solidFill>
              </a:rPr>
              <a:t>Velg </a:t>
            </a:r>
            <a:r>
              <a:rPr lang="nb-NO" sz="1000" b="1" dirty="0" smtClean="0">
                <a:solidFill>
                  <a:schemeClr val="bg1"/>
                </a:solidFill>
              </a:rPr>
              <a:t>«Fyll» &gt;</a:t>
            </a:r>
            <a:r>
              <a:rPr lang="nb-NO" sz="1000" b="1" baseline="0" dirty="0" smtClean="0">
                <a:solidFill>
                  <a:schemeClr val="bg1"/>
                </a:solidFill>
              </a:rPr>
              <a:t> «Bilde eller tekstur»</a:t>
            </a:r>
          </a:p>
          <a:p>
            <a:pPr marL="123825" indent="-123825">
              <a:buFont typeface="+mj-lt"/>
              <a:buAutoNum type="arabicPeriod"/>
            </a:pPr>
            <a:r>
              <a:rPr lang="nb-NO" sz="1000" baseline="0" dirty="0" smtClean="0">
                <a:solidFill>
                  <a:schemeClr val="bg1"/>
                </a:solidFill>
              </a:rPr>
              <a:t>Trykk </a:t>
            </a:r>
            <a:r>
              <a:rPr lang="nb-NO" sz="1000" b="1" baseline="0" dirty="0" smtClean="0">
                <a:solidFill>
                  <a:schemeClr val="bg1"/>
                </a:solidFill>
              </a:rPr>
              <a:t>«Sett inn fra Fil…»</a:t>
            </a:r>
          </a:p>
          <a:p>
            <a:pPr marL="123825" indent="-123825">
              <a:buFont typeface="+mj-lt"/>
              <a:buAutoNum type="arabicPeriod"/>
            </a:pPr>
            <a:r>
              <a:rPr lang="nb-NO" sz="1000" baseline="0" dirty="0" smtClean="0">
                <a:solidFill>
                  <a:schemeClr val="bg1"/>
                </a:solidFill>
              </a:rPr>
              <a:t>Bla deg fram til ønsket bilde</a:t>
            </a:r>
            <a:endParaRPr lang="nb-NO" sz="1000" dirty="0" smtClean="0">
              <a:solidFill>
                <a:schemeClr val="bg1"/>
              </a:solidFill>
            </a:endParaRPr>
          </a:p>
        </p:txBody>
      </p:sp>
    </p:spTree>
    <p:extLst>
      <p:ext uri="{BB962C8B-B14F-4D97-AF65-F5344CB8AC3E}">
        <p14:creationId xmlns:p14="http://schemas.microsoft.com/office/powerpoint/2010/main" val="2240180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Mellomside blå m ikon">
    <p:spTree>
      <p:nvGrpSpPr>
        <p:cNvPr id="1" name=""/>
        <p:cNvGrpSpPr/>
        <p:nvPr/>
      </p:nvGrpSpPr>
      <p:grpSpPr>
        <a:xfrm>
          <a:off x="0" y="0"/>
          <a:ext cx="0" cy="0"/>
          <a:chOff x="0" y="0"/>
          <a:chExt cx="0" cy="0"/>
        </a:xfrm>
      </p:grpSpPr>
      <p:pic>
        <p:nvPicPr>
          <p:cNvPr id="8" name="Bilde 7"/>
          <p:cNvPicPr>
            <a:picLocks noChangeAspect="1"/>
          </p:cNvPicPr>
          <p:nvPr userDrawn="1"/>
        </p:nvPicPr>
        <p:blipFill>
          <a:blip r:embed="rId2"/>
          <a:stretch>
            <a:fillRect/>
          </a:stretch>
        </p:blipFill>
        <p:spPr>
          <a:xfrm>
            <a:off x="-397" y="-985"/>
            <a:ext cx="9144793" cy="5145470"/>
          </a:xfrm>
          <a:prstGeom prst="rect">
            <a:avLst/>
          </a:prstGeom>
        </p:spPr>
      </p:pic>
      <p:sp>
        <p:nvSpPr>
          <p:cNvPr id="9" name="icon_frame"/>
          <p:cNvSpPr>
            <a:spLocks noGrp="1"/>
          </p:cNvSpPr>
          <p:nvPr>
            <p:ph type="pic" sz="quarter" idx="13" hasCustomPrompt="1"/>
          </p:nvPr>
        </p:nvSpPr>
        <p:spPr>
          <a:xfrm>
            <a:off x="432029" y="1498500"/>
            <a:ext cx="1174576" cy="1174500"/>
          </a:xfrm>
          <a:prstGeom prst="ellipse">
            <a:avLst/>
          </a:prstGeom>
          <a:solidFill>
            <a:schemeClr val="bg1"/>
          </a:solidFill>
        </p:spPr>
        <p:txBody>
          <a:bodyPr lIns="34276" tIns="17137" rIns="34276" bIns="17137" anchor="ctr">
            <a:normAutofit/>
          </a:bodyPr>
          <a:lstStyle>
            <a:lvl1pPr marL="0" indent="0" algn="ctr">
              <a:buNone/>
              <a:defRPr sz="1200"/>
            </a:lvl1pPr>
          </a:lstStyle>
          <a:p>
            <a:r>
              <a:rPr lang="nb-NO" dirty="0" smtClean="0"/>
              <a:t>Klikk bildeikonet for å sette inn et ikon</a:t>
            </a:r>
            <a:endParaRPr lang="nb-NO" dirty="0"/>
          </a:p>
        </p:txBody>
      </p:sp>
      <p:sp>
        <p:nvSpPr>
          <p:cNvPr id="2" name="Tittel 1"/>
          <p:cNvSpPr>
            <a:spLocks noGrp="1"/>
          </p:cNvSpPr>
          <p:nvPr>
            <p:ph type="title"/>
          </p:nvPr>
        </p:nvSpPr>
        <p:spPr>
          <a:xfrm>
            <a:off x="2025385" y="1748469"/>
            <a:ext cx="6646940" cy="1482011"/>
          </a:xfrm>
        </p:spPr>
        <p:txBody>
          <a:bodyPr anchor="t" anchorCtr="0">
            <a:normAutofit/>
          </a:bodyPr>
          <a:lstStyle>
            <a:lvl1pPr>
              <a:defRPr sz="3700">
                <a:solidFill>
                  <a:schemeClr val="bg1"/>
                </a:solidFill>
              </a:defRPr>
            </a:lvl1pPr>
          </a:lstStyle>
          <a:p>
            <a:r>
              <a:rPr lang="nb-NO" smtClean="0"/>
              <a:t>Klikk for å redigere tittelstil</a:t>
            </a:r>
            <a:endParaRPr lang="nb-NO" dirty="0"/>
          </a:p>
        </p:txBody>
      </p:sp>
      <p:sp>
        <p:nvSpPr>
          <p:cNvPr id="4" name="Plassholder for dato 3"/>
          <p:cNvSpPr>
            <a:spLocks noGrp="1"/>
          </p:cNvSpPr>
          <p:nvPr>
            <p:ph type="dt" sz="half" idx="10"/>
          </p:nvPr>
        </p:nvSpPr>
        <p:spPr/>
        <p:txBody>
          <a:bodyPr/>
          <a:lstStyle>
            <a:lvl1pPr>
              <a:defRPr>
                <a:solidFill>
                  <a:schemeClr val="bg1"/>
                </a:solidFill>
              </a:defRPr>
            </a:lvl1pPr>
          </a:lstStyle>
          <a:p>
            <a:fld id="{64F488AC-BC24-4CC2-9676-11BFE6DFA0E6}" type="datetime1">
              <a:rPr lang="nb-NO" smtClean="0"/>
              <a:pPr/>
              <a:t>16.06.2016</a:t>
            </a:fld>
            <a:endParaRPr lang="nb-NO"/>
          </a:p>
        </p:txBody>
      </p:sp>
      <p:sp>
        <p:nvSpPr>
          <p:cNvPr id="5" name="Plassholder for bunntekst 4"/>
          <p:cNvSpPr>
            <a:spLocks noGrp="1"/>
          </p:cNvSpPr>
          <p:nvPr>
            <p:ph type="ftr" sz="quarter" idx="11"/>
          </p:nvPr>
        </p:nvSpPr>
        <p:spPr/>
        <p:txBody>
          <a:bodyPr/>
          <a:lstStyle>
            <a:lvl1pPr>
              <a:defRPr>
                <a:solidFill>
                  <a:schemeClr val="bg1"/>
                </a:solidFill>
              </a:defRPr>
            </a:lvl1p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lvl1pPr>
              <a:defRPr>
                <a:solidFill>
                  <a:schemeClr val="bg1"/>
                </a:solidFill>
              </a:defRPr>
            </a:lvl1pPr>
          </a:lstStyle>
          <a:p>
            <a:fld id="{C8015E39-59DC-48A0-9676-AD2CAF5CD29F}" type="slidenum">
              <a:rPr lang="nb-NO" smtClean="0"/>
              <a:pPr/>
              <a:t>‹#›</a:t>
            </a:fld>
            <a:endParaRPr lang="nb-NO"/>
          </a:p>
        </p:txBody>
      </p:sp>
      <p:pic>
        <p:nvPicPr>
          <p:cNvPr id="10" name="Bil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58616" y="4716414"/>
            <a:ext cx="1384982" cy="427087"/>
          </a:xfrm>
          <a:prstGeom prst="rect">
            <a:avLst/>
          </a:prstGeom>
        </p:spPr>
      </p:pic>
    </p:spTree>
    <p:extLst>
      <p:ext uri="{BB962C8B-B14F-4D97-AF65-F5344CB8AC3E}">
        <p14:creationId xmlns:p14="http://schemas.microsoft.com/office/powerpoint/2010/main" val="1578027140"/>
      </p:ext>
    </p:extLst>
  </p:cSld>
  <p:clrMapOvr>
    <a:masterClrMapping/>
  </p:clrMapOvr>
  <p:extLst mod="1">
    <p:ext uri="{DCECCB84-F9BA-43D5-87BE-67443E8EF086}">
      <p15:sldGuideLst xmlns:p15="http://schemas.microsoft.com/office/powerpoint/2012/main">
        <p15:guide id="1" orient="horz" pos="940" userDrawn="1">
          <p15:clr>
            <a:srgbClr val="FBAE40"/>
          </p15:clr>
        </p15:guide>
        <p15:guide id="2" pos="1015" userDrawn="1">
          <p15:clr>
            <a:srgbClr val="FBAE40"/>
          </p15:clr>
        </p15:guide>
        <p15:guide id="3" pos="272" userDrawn="1">
          <p15:clr>
            <a:srgbClr val="FBAE40"/>
          </p15:clr>
        </p15:guide>
        <p15:guide id="4" orient="horz" pos="168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ellomside m ikon og bilde">
    <p:bg>
      <p:bgPr>
        <a:solidFill>
          <a:schemeClr val="bg2"/>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2025385" y="1748469"/>
            <a:ext cx="6646940" cy="1482011"/>
          </a:xfrm>
        </p:spPr>
        <p:txBody>
          <a:bodyPr anchor="t" anchorCtr="0">
            <a:normAutofit/>
          </a:bodyPr>
          <a:lstStyle>
            <a:lvl1pPr>
              <a:defRPr sz="3700">
                <a:solidFill>
                  <a:schemeClr val="accent2"/>
                </a:solidFill>
              </a:defRPr>
            </a:lvl1pPr>
          </a:lstStyle>
          <a:p>
            <a:r>
              <a:rPr lang="nb-NO" smtClean="0"/>
              <a:t>Klikk for å redigere tittelstil</a:t>
            </a:r>
            <a:endParaRPr lang="nb-NO" dirty="0"/>
          </a:p>
        </p:txBody>
      </p:sp>
      <p:sp>
        <p:nvSpPr>
          <p:cNvPr id="4" name="Plassholder for dato 3"/>
          <p:cNvSpPr>
            <a:spLocks noGrp="1"/>
          </p:cNvSpPr>
          <p:nvPr>
            <p:ph type="dt" sz="half" idx="10"/>
          </p:nvPr>
        </p:nvSpPr>
        <p:spPr/>
        <p:txBody>
          <a:bodyPr/>
          <a:lstStyle>
            <a:lvl1pPr>
              <a:defRPr>
                <a:solidFill>
                  <a:schemeClr val="bg1"/>
                </a:solidFill>
              </a:defRPr>
            </a:lvl1pPr>
          </a:lstStyle>
          <a:p>
            <a:fld id="{64F488AC-BC24-4CC2-9676-11BFE6DFA0E6}" type="datetime1">
              <a:rPr lang="nb-NO" smtClean="0"/>
              <a:pPr/>
              <a:t>16.06.2016</a:t>
            </a:fld>
            <a:endParaRPr lang="nb-NO"/>
          </a:p>
        </p:txBody>
      </p:sp>
      <p:sp>
        <p:nvSpPr>
          <p:cNvPr id="5" name="Plassholder for bunntekst 4"/>
          <p:cNvSpPr>
            <a:spLocks noGrp="1"/>
          </p:cNvSpPr>
          <p:nvPr>
            <p:ph type="ftr" sz="quarter" idx="11"/>
          </p:nvPr>
        </p:nvSpPr>
        <p:spPr/>
        <p:txBody>
          <a:bodyPr/>
          <a:lstStyle>
            <a:lvl1pPr>
              <a:defRPr>
                <a:solidFill>
                  <a:schemeClr val="bg1"/>
                </a:solidFill>
              </a:defRPr>
            </a:lvl1p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lvl1pPr>
              <a:defRPr>
                <a:solidFill>
                  <a:schemeClr val="bg1"/>
                </a:solidFill>
              </a:defRPr>
            </a:lvl1pPr>
          </a:lstStyle>
          <a:p>
            <a:fld id="{C8015E39-59DC-48A0-9676-AD2CAF5CD29F}" type="slidenum">
              <a:rPr lang="nb-NO" smtClean="0"/>
              <a:pPr/>
              <a:t>‹#›</a:t>
            </a:fld>
            <a:endParaRPr lang="nb-NO"/>
          </a:p>
        </p:txBody>
      </p:sp>
      <p:sp>
        <p:nvSpPr>
          <p:cNvPr id="8" name="TekstSylinder 7"/>
          <p:cNvSpPr txBox="1"/>
          <p:nvPr userDrawn="1"/>
        </p:nvSpPr>
        <p:spPr>
          <a:xfrm>
            <a:off x="-1406117" y="0"/>
            <a:ext cx="1388268" cy="1938992"/>
          </a:xfrm>
          <a:prstGeom prst="rect">
            <a:avLst/>
          </a:prstGeom>
          <a:solidFill>
            <a:schemeClr val="accent3"/>
          </a:solidFill>
        </p:spPr>
        <p:txBody>
          <a:bodyPr wrap="square" rtlCol="0">
            <a:spAutoFit/>
          </a:bodyPr>
          <a:lstStyle/>
          <a:p>
            <a:r>
              <a:rPr lang="nb-NO" sz="1000" b="1" dirty="0" smtClean="0">
                <a:solidFill>
                  <a:schemeClr val="bg1"/>
                </a:solidFill>
              </a:rPr>
              <a:t>Hvordan sette inn bakgrunnsbilde:</a:t>
            </a:r>
          </a:p>
          <a:p>
            <a:pPr marL="123825" indent="-123825">
              <a:buFont typeface="+mj-lt"/>
              <a:buAutoNum type="arabicPeriod"/>
            </a:pPr>
            <a:r>
              <a:rPr lang="nb-NO" sz="1000" dirty="0" smtClean="0">
                <a:solidFill>
                  <a:schemeClr val="bg1"/>
                </a:solidFill>
              </a:rPr>
              <a:t>Høyreklikk på lysbildet og velg </a:t>
            </a:r>
            <a:r>
              <a:rPr lang="nb-NO" sz="1000" b="1" dirty="0" smtClean="0">
                <a:solidFill>
                  <a:schemeClr val="bg1"/>
                </a:solidFill>
              </a:rPr>
              <a:t>«Formater bakgrunn»</a:t>
            </a:r>
          </a:p>
          <a:p>
            <a:pPr marL="123825" indent="-123825">
              <a:buFont typeface="+mj-lt"/>
              <a:buAutoNum type="arabicPeriod"/>
            </a:pPr>
            <a:r>
              <a:rPr lang="nb-NO" sz="1000" dirty="0" smtClean="0">
                <a:solidFill>
                  <a:schemeClr val="bg1"/>
                </a:solidFill>
              </a:rPr>
              <a:t>Velg </a:t>
            </a:r>
            <a:r>
              <a:rPr lang="nb-NO" sz="1000" b="1" dirty="0" smtClean="0">
                <a:solidFill>
                  <a:schemeClr val="bg1"/>
                </a:solidFill>
              </a:rPr>
              <a:t>«Fyll» &gt;</a:t>
            </a:r>
            <a:r>
              <a:rPr lang="nb-NO" sz="1000" b="1" baseline="0" dirty="0" smtClean="0">
                <a:solidFill>
                  <a:schemeClr val="bg1"/>
                </a:solidFill>
              </a:rPr>
              <a:t> «Bilde eller tekstur»</a:t>
            </a:r>
          </a:p>
          <a:p>
            <a:pPr marL="123825" indent="-123825">
              <a:buFont typeface="+mj-lt"/>
              <a:buAutoNum type="arabicPeriod"/>
            </a:pPr>
            <a:r>
              <a:rPr lang="nb-NO" sz="1000" baseline="0" dirty="0" smtClean="0">
                <a:solidFill>
                  <a:schemeClr val="bg1"/>
                </a:solidFill>
              </a:rPr>
              <a:t>Trykk </a:t>
            </a:r>
            <a:r>
              <a:rPr lang="nb-NO" sz="1000" b="1" baseline="0" dirty="0" smtClean="0">
                <a:solidFill>
                  <a:schemeClr val="bg1"/>
                </a:solidFill>
              </a:rPr>
              <a:t>«Sett inn fra Fil…»</a:t>
            </a:r>
          </a:p>
          <a:p>
            <a:pPr marL="123825" indent="-123825">
              <a:buFont typeface="+mj-lt"/>
              <a:buAutoNum type="arabicPeriod"/>
            </a:pPr>
            <a:r>
              <a:rPr lang="nb-NO" sz="1000" baseline="0" dirty="0" smtClean="0">
                <a:solidFill>
                  <a:schemeClr val="bg1"/>
                </a:solidFill>
              </a:rPr>
              <a:t>Bla deg fram til ønsket bilde</a:t>
            </a:r>
            <a:endParaRPr lang="nb-NO" sz="1000" dirty="0" smtClean="0">
              <a:solidFill>
                <a:schemeClr val="bg1"/>
              </a:solidFill>
            </a:endParaRPr>
          </a:p>
        </p:txBody>
      </p:sp>
      <p:sp>
        <p:nvSpPr>
          <p:cNvPr id="10" name="icon_frame"/>
          <p:cNvSpPr>
            <a:spLocks noGrp="1"/>
          </p:cNvSpPr>
          <p:nvPr>
            <p:ph type="pic" sz="quarter" idx="13" hasCustomPrompt="1"/>
          </p:nvPr>
        </p:nvSpPr>
        <p:spPr>
          <a:xfrm>
            <a:off x="432029" y="1498500"/>
            <a:ext cx="1174576" cy="1174500"/>
          </a:xfrm>
          <a:prstGeom prst="ellipse">
            <a:avLst/>
          </a:prstGeom>
          <a:solidFill>
            <a:schemeClr val="bg1"/>
          </a:solidFill>
        </p:spPr>
        <p:txBody>
          <a:bodyPr lIns="34276" tIns="17137" rIns="34276" bIns="17137" anchor="ctr">
            <a:normAutofit/>
          </a:bodyPr>
          <a:lstStyle>
            <a:lvl1pPr marL="0" indent="0" algn="ctr">
              <a:buNone/>
              <a:defRPr sz="1200"/>
            </a:lvl1pPr>
          </a:lstStyle>
          <a:p>
            <a:r>
              <a:rPr lang="nb-NO" dirty="0" smtClean="0"/>
              <a:t>Klikk bildeikonet for å sette inn et ikon</a:t>
            </a:r>
            <a:endParaRPr lang="nb-NO" dirty="0"/>
          </a:p>
        </p:txBody>
      </p:sp>
      <p:pic>
        <p:nvPicPr>
          <p:cNvPr id="9" name="Bil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8616" y="4716414"/>
            <a:ext cx="1384982" cy="427087"/>
          </a:xfrm>
          <a:prstGeom prst="rect">
            <a:avLst/>
          </a:prstGeom>
        </p:spPr>
      </p:pic>
    </p:spTree>
    <p:extLst>
      <p:ext uri="{BB962C8B-B14F-4D97-AF65-F5344CB8AC3E}">
        <p14:creationId xmlns:p14="http://schemas.microsoft.com/office/powerpoint/2010/main" val="2222758961"/>
      </p:ext>
    </p:extLst>
  </p:cSld>
  <p:clrMapOvr>
    <a:masterClrMapping/>
  </p:clrMapOvr>
  <p:extLst mod="1">
    <p:ext uri="{DCECCB84-F9BA-43D5-87BE-67443E8EF086}">
      <p15:sldGuideLst xmlns:p15="http://schemas.microsoft.com/office/powerpoint/2012/main">
        <p15:guide id="1" pos="1011" userDrawn="1">
          <p15:clr>
            <a:srgbClr val="FBAE40"/>
          </p15:clr>
        </p15:guide>
        <p15:guide id="2" orient="horz" pos="1688" userDrawn="1">
          <p15:clr>
            <a:srgbClr val="FBAE40"/>
          </p15:clr>
        </p15:guide>
        <p15:guide id="3" pos="272" userDrawn="1">
          <p15:clr>
            <a:srgbClr val="FBAE40"/>
          </p15:clr>
        </p15:guide>
        <p15:guide id="4" orient="horz" pos="9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mabokser">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1571701" y="1293461"/>
            <a:ext cx="6003241" cy="23168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276" tIns="17137" rIns="34276" bIns="17137" rtlCol="0" anchor="ctr"/>
          <a:lstStyle/>
          <a:p>
            <a:pPr algn="ctr"/>
            <a:endParaRPr lang="nb-NO"/>
          </a:p>
        </p:txBody>
      </p:sp>
      <p:sp>
        <p:nvSpPr>
          <p:cNvPr id="8" name="icon_frame"/>
          <p:cNvSpPr>
            <a:spLocks noGrp="1"/>
          </p:cNvSpPr>
          <p:nvPr>
            <p:ph type="pic" sz="quarter" idx="13" hasCustomPrompt="1"/>
          </p:nvPr>
        </p:nvSpPr>
        <p:spPr>
          <a:xfrm>
            <a:off x="1795843" y="714240"/>
            <a:ext cx="756143" cy="756094"/>
          </a:xfrm>
          <a:prstGeom prst="ellipse">
            <a:avLst/>
          </a:prstGeom>
          <a:solidFill>
            <a:schemeClr val="bg1"/>
          </a:solidFill>
        </p:spPr>
        <p:txBody>
          <a:bodyPr lIns="34276" tIns="17137" rIns="34276" bIns="17137" anchor="ctr">
            <a:normAutofit/>
          </a:bodyPr>
          <a:lstStyle>
            <a:lvl1pPr marL="0" indent="0" algn="ctr">
              <a:buNone/>
              <a:defRPr sz="1000"/>
            </a:lvl1pPr>
          </a:lstStyle>
          <a:p>
            <a:r>
              <a:rPr lang="nb-NO" dirty="0" smtClean="0"/>
              <a:t>Klikk bildeikonet for å sette inn et ikon</a:t>
            </a:r>
            <a:endParaRPr lang="nb-NO" dirty="0"/>
          </a:p>
        </p:txBody>
      </p:sp>
      <p:sp>
        <p:nvSpPr>
          <p:cNvPr id="2" name="Tittel 1"/>
          <p:cNvSpPr>
            <a:spLocks noGrp="1"/>
          </p:cNvSpPr>
          <p:nvPr>
            <p:ph type="title"/>
          </p:nvPr>
        </p:nvSpPr>
        <p:spPr>
          <a:xfrm>
            <a:off x="2173913" y="1714715"/>
            <a:ext cx="5017462" cy="1619035"/>
          </a:xfrm>
        </p:spPr>
        <p:txBody>
          <a:bodyPr anchor="t" anchorCtr="0">
            <a:normAutofit/>
          </a:bodyPr>
          <a:lstStyle>
            <a:lvl1pPr>
              <a:defRPr sz="3700" b="1">
                <a:solidFill>
                  <a:schemeClr val="bg1"/>
                </a:solidFill>
              </a:defRPr>
            </a:lvl1pPr>
          </a:lstStyle>
          <a:p>
            <a:r>
              <a:rPr lang="nb-NO" smtClean="0"/>
              <a:t>Klikk for å redigere tittelstil</a:t>
            </a:r>
            <a:endParaRPr lang="nb-NO" dirty="0"/>
          </a:p>
        </p:txBody>
      </p:sp>
      <p:sp>
        <p:nvSpPr>
          <p:cNvPr id="4" name="Plassholder for dato 3"/>
          <p:cNvSpPr>
            <a:spLocks noGrp="1"/>
          </p:cNvSpPr>
          <p:nvPr>
            <p:ph type="dt" sz="half" idx="10"/>
          </p:nvPr>
        </p:nvSpPr>
        <p:spPr/>
        <p:txBody>
          <a:bodyPr/>
          <a:lstStyle>
            <a:lvl1pPr>
              <a:defRPr>
                <a:solidFill>
                  <a:schemeClr val="tx1"/>
                </a:solidFill>
              </a:defRPr>
            </a:lvl1pPr>
          </a:lstStyle>
          <a:p>
            <a:fld id="{64F488AC-BC24-4CC2-9676-11BFE6DFA0E6}" type="datetime1">
              <a:rPr lang="nb-NO" smtClean="0"/>
              <a:pPr/>
              <a:t>16.06.2016</a:t>
            </a:fld>
            <a:endParaRPr lang="nb-NO"/>
          </a:p>
        </p:txBody>
      </p:sp>
      <p:sp>
        <p:nvSpPr>
          <p:cNvPr id="5" name="Plassholder for bunntekst 4"/>
          <p:cNvSpPr>
            <a:spLocks noGrp="1"/>
          </p:cNvSpPr>
          <p:nvPr>
            <p:ph type="ftr" sz="quarter" idx="11"/>
          </p:nvPr>
        </p:nvSpPr>
        <p:spPr/>
        <p:txBody>
          <a:bodyPr/>
          <a:lstStyle>
            <a:lvl1pPr>
              <a:defRPr>
                <a:solidFill>
                  <a:schemeClr val="tx1"/>
                </a:solidFill>
              </a:defRPr>
            </a:lvl1p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lvl1pPr>
              <a:defRPr>
                <a:solidFill>
                  <a:schemeClr val="tx1"/>
                </a:solidFill>
              </a:defRPr>
            </a:lvl1pPr>
          </a:lstStyle>
          <a:p>
            <a:fld id="{C8015E39-59DC-48A0-9676-AD2CAF5CD29F}" type="slidenum">
              <a:rPr lang="nb-NO" smtClean="0"/>
              <a:pPr/>
              <a:t>‹#›</a:t>
            </a:fld>
            <a:endParaRPr lang="nb-NO"/>
          </a:p>
        </p:txBody>
      </p:sp>
    </p:spTree>
    <p:extLst>
      <p:ext uri="{BB962C8B-B14F-4D97-AF65-F5344CB8AC3E}">
        <p14:creationId xmlns:p14="http://schemas.microsoft.com/office/powerpoint/2010/main" val="1682948262"/>
      </p:ext>
    </p:extLst>
  </p:cSld>
  <p:clrMapOvr>
    <a:masterClrMapping/>
  </p:clrMapOvr>
  <p:extLst mod="1">
    <p:ext uri="{DCECCB84-F9BA-43D5-87BE-67443E8EF086}">
      <p15:sldGuideLst xmlns:p15="http://schemas.microsoft.com/office/powerpoint/2012/main">
        <p15:guide id="1" pos="1124" userDrawn="1">
          <p15:clr>
            <a:srgbClr val="FBAE40"/>
          </p15:clr>
        </p15:guide>
        <p15:guide id="2" pos="1610" userDrawn="1">
          <p15:clr>
            <a:srgbClr val="FBAE40"/>
          </p15:clr>
        </p15:guide>
        <p15:guide id="3" orient="horz" pos="926" userDrawn="1">
          <p15:clr>
            <a:srgbClr val="FBAE40"/>
          </p15:clr>
        </p15:guide>
        <p15:guide id="4" orient="horz" pos="441"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stretch>
            <a:fillRect/>
          </a:stretch>
        </p:blipFill>
        <p:spPr>
          <a:xfrm>
            <a:off x="-397" y="-985"/>
            <a:ext cx="9144793" cy="5145470"/>
          </a:xfrm>
          <a:prstGeom prst="rect">
            <a:avLst/>
          </a:prstGeom>
        </p:spPr>
      </p:pic>
      <p:sp>
        <p:nvSpPr>
          <p:cNvPr id="2" name="Tittel 1"/>
          <p:cNvSpPr>
            <a:spLocks noGrp="1"/>
          </p:cNvSpPr>
          <p:nvPr>
            <p:ph type="title" hasCustomPrompt="1"/>
          </p:nvPr>
        </p:nvSpPr>
        <p:spPr>
          <a:xfrm>
            <a:off x="1245238" y="1922641"/>
            <a:ext cx="6646940" cy="1482011"/>
          </a:xfrm>
        </p:spPr>
        <p:txBody>
          <a:bodyPr anchor="t" anchorCtr="0">
            <a:noAutofit/>
          </a:bodyPr>
          <a:lstStyle>
            <a:lvl1pPr algn="ctr">
              <a:defRPr sz="7500" b="1">
                <a:solidFill>
                  <a:schemeClr val="bg1"/>
                </a:solidFill>
              </a:defRPr>
            </a:lvl1pPr>
          </a:lstStyle>
          <a:p>
            <a:r>
              <a:rPr lang="nb-NO" dirty="0" smtClean="0"/>
              <a:t>Tekst</a:t>
            </a:r>
            <a:endParaRPr lang="nb-NO" dirty="0"/>
          </a:p>
        </p:txBody>
      </p:sp>
      <p:pic>
        <p:nvPicPr>
          <p:cNvPr id="5" name="Bild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496" y="4253079"/>
            <a:ext cx="5662077" cy="889842"/>
          </a:xfrm>
          <a:prstGeom prst="rect">
            <a:avLst/>
          </a:prstGeom>
        </p:spPr>
      </p:pic>
    </p:spTree>
    <p:extLst>
      <p:ext uri="{BB962C8B-B14F-4D97-AF65-F5344CB8AC3E}">
        <p14:creationId xmlns:p14="http://schemas.microsoft.com/office/powerpoint/2010/main" val="3624257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Ikonsli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899D3DBC-1873-41CC-971B-C2D87EE61159}" type="datetime1">
              <a:rPr lang="nb-NO" smtClean="0"/>
              <a:t>16.06.2016</a:t>
            </a:fld>
            <a:endParaRPr lang="nb-NO"/>
          </a:p>
        </p:txBody>
      </p:sp>
      <p:sp>
        <p:nvSpPr>
          <p:cNvPr id="3" name="Plassholder for bunntekst 2"/>
          <p:cNvSpPr>
            <a:spLocks noGrp="1"/>
          </p:cNvSpPr>
          <p:nvPr>
            <p:ph type="ftr" sz="quarter" idx="11"/>
          </p:nvPr>
        </p:nvSpPr>
        <p:spPr/>
        <p:txBody>
          <a:bodyPr/>
          <a:lstStyle/>
          <a:p>
            <a:r>
              <a:rPr lang="nb-NO" smtClean="0"/>
              <a:t>Presentasjon text</a:t>
            </a:r>
            <a:endParaRPr lang="nb-NO"/>
          </a:p>
        </p:txBody>
      </p:sp>
      <p:sp>
        <p:nvSpPr>
          <p:cNvPr id="4" name="Plassholder for lysbildenummer 3"/>
          <p:cNvSpPr>
            <a:spLocks noGrp="1"/>
          </p:cNvSpPr>
          <p:nvPr>
            <p:ph type="sldNum" sz="quarter" idx="12"/>
          </p:nvPr>
        </p:nvSpPr>
        <p:spPr/>
        <p:txBody>
          <a:bodyPr/>
          <a:lstStyle/>
          <a:p>
            <a:fld id="{C8015E39-59DC-48A0-9676-AD2CAF5CD29F}" type="slidenum">
              <a:rPr lang="nb-NO" smtClean="0"/>
              <a:t>‹#›</a:t>
            </a:fld>
            <a:endParaRPr lang="nb-NO"/>
          </a:p>
        </p:txBody>
      </p:sp>
      <p:sp>
        <p:nvSpPr>
          <p:cNvPr id="5" name="Rektangel 4"/>
          <p:cNvSpPr/>
          <p:nvPr userDrawn="1"/>
        </p:nvSpPr>
        <p:spPr>
          <a:xfrm>
            <a:off x="121524" y="2478911"/>
            <a:ext cx="8906292" cy="13528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4276" tIns="17137" rIns="34276" bIns="17137" rtlCol="0" anchor="ctr"/>
          <a:lstStyle/>
          <a:p>
            <a:pPr algn="ctr"/>
            <a:endParaRPr lang="nb-NO"/>
          </a:p>
        </p:txBody>
      </p:sp>
    </p:spTree>
    <p:extLst>
      <p:ext uri="{BB962C8B-B14F-4D97-AF65-F5344CB8AC3E}">
        <p14:creationId xmlns:p14="http://schemas.microsoft.com/office/powerpoint/2010/main" val="342469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623889" y="3140274"/>
            <a:ext cx="7886701" cy="281583"/>
          </a:xfrm>
        </p:spPr>
        <p:txBody>
          <a:bodyPr anchor="b"/>
          <a:lstStyle>
            <a:lvl1pPr>
              <a:defRPr sz="2300"/>
            </a:lvl1pPr>
          </a:lstStyle>
          <a:p>
            <a:r>
              <a:rPr lang="nb-NO" smtClean="0"/>
              <a:t>Klikk for å redigere tittelstil</a:t>
            </a:r>
            <a:endParaRPr lang="nb-NO" dirty="0"/>
          </a:p>
        </p:txBody>
      </p:sp>
      <p:sp>
        <p:nvSpPr>
          <p:cNvPr id="3" name="Plassholder for tekst 2"/>
          <p:cNvSpPr>
            <a:spLocks noGrp="1"/>
          </p:cNvSpPr>
          <p:nvPr>
            <p:ph type="body" idx="1"/>
          </p:nvPr>
        </p:nvSpPr>
        <p:spPr>
          <a:xfrm>
            <a:off x="623889" y="3442099"/>
            <a:ext cx="7886701" cy="1125140"/>
          </a:xfrm>
        </p:spPr>
        <p:txBody>
          <a:bodyPr/>
          <a:lstStyle>
            <a:lvl1pPr marL="0" indent="0">
              <a:buNone/>
              <a:defRPr sz="900">
                <a:solidFill>
                  <a:schemeClr val="tx1">
                    <a:tint val="75000"/>
                  </a:schemeClr>
                </a:solidFill>
              </a:defRPr>
            </a:lvl1pPr>
            <a:lvl2pPr marL="171376" indent="0">
              <a:buNone/>
              <a:defRPr sz="800">
                <a:solidFill>
                  <a:schemeClr val="tx1">
                    <a:tint val="75000"/>
                  </a:schemeClr>
                </a:solidFill>
              </a:defRPr>
            </a:lvl2pPr>
            <a:lvl3pPr marL="342752" indent="0">
              <a:buNone/>
              <a:defRPr sz="700">
                <a:solidFill>
                  <a:schemeClr val="tx1">
                    <a:tint val="75000"/>
                  </a:schemeClr>
                </a:solidFill>
              </a:defRPr>
            </a:lvl3pPr>
            <a:lvl4pPr marL="514128" indent="0">
              <a:buNone/>
              <a:defRPr sz="600">
                <a:solidFill>
                  <a:schemeClr val="tx1">
                    <a:tint val="75000"/>
                  </a:schemeClr>
                </a:solidFill>
              </a:defRPr>
            </a:lvl4pPr>
            <a:lvl5pPr marL="685502" indent="0">
              <a:buNone/>
              <a:defRPr sz="600">
                <a:solidFill>
                  <a:schemeClr val="tx1">
                    <a:tint val="75000"/>
                  </a:schemeClr>
                </a:solidFill>
              </a:defRPr>
            </a:lvl5pPr>
            <a:lvl6pPr marL="856878" indent="0">
              <a:buNone/>
              <a:defRPr sz="600">
                <a:solidFill>
                  <a:schemeClr val="tx1">
                    <a:tint val="75000"/>
                  </a:schemeClr>
                </a:solidFill>
              </a:defRPr>
            </a:lvl6pPr>
            <a:lvl7pPr marL="1028254" indent="0">
              <a:buNone/>
              <a:defRPr sz="600">
                <a:solidFill>
                  <a:schemeClr val="tx1">
                    <a:tint val="75000"/>
                  </a:schemeClr>
                </a:solidFill>
              </a:defRPr>
            </a:lvl7pPr>
            <a:lvl8pPr marL="1199630" indent="0">
              <a:buNone/>
              <a:defRPr sz="600">
                <a:solidFill>
                  <a:schemeClr val="tx1">
                    <a:tint val="75000"/>
                  </a:schemeClr>
                </a:solidFill>
              </a:defRPr>
            </a:lvl8pPr>
            <a:lvl9pPr marL="1371006" indent="0">
              <a:buNone/>
              <a:defRPr sz="6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64F488AC-BC24-4CC2-9676-11BFE6DFA0E6}"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a:t>
            </a:fld>
            <a:endParaRPr lang="nb-NO"/>
          </a:p>
        </p:txBody>
      </p:sp>
    </p:spTree>
    <p:extLst>
      <p:ext uri="{BB962C8B-B14F-4D97-AF65-F5344CB8AC3E}">
        <p14:creationId xmlns:p14="http://schemas.microsoft.com/office/powerpoint/2010/main" val="40945400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4A4D25AB-048B-4D9C-92CD-6DC9DA8A63E6}" type="datetime1">
              <a:rPr lang="nb-NO" smtClean="0"/>
              <a:t>16.06.2016</a:t>
            </a:fld>
            <a:endParaRPr lang="nb-NO"/>
          </a:p>
        </p:txBody>
      </p:sp>
      <p:sp>
        <p:nvSpPr>
          <p:cNvPr id="4" name="Plassholder for bunntekst 3"/>
          <p:cNvSpPr>
            <a:spLocks noGrp="1"/>
          </p:cNvSpPr>
          <p:nvPr>
            <p:ph type="ftr" sz="quarter" idx="11"/>
          </p:nvPr>
        </p:nvSpPr>
        <p:spPr/>
        <p:txBody>
          <a:bodyPr/>
          <a:lstStyle/>
          <a:p>
            <a:r>
              <a:rPr lang="nb-NO" smtClean="0"/>
              <a:t>Presentasjon text</a:t>
            </a:r>
            <a:endParaRPr lang="nb-NO"/>
          </a:p>
        </p:txBody>
      </p:sp>
      <p:sp>
        <p:nvSpPr>
          <p:cNvPr id="5" name="Plassholder for lysbildenummer 4"/>
          <p:cNvSpPr>
            <a:spLocks noGrp="1"/>
          </p:cNvSpPr>
          <p:nvPr>
            <p:ph type="sldNum" sz="quarter" idx="12"/>
          </p:nvPr>
        </p:nvSpPr>
        <p:spPr/>
        <p:txBody>
          <a:bodyPr/>
          <a:lstStyle/>
          <a:p>
            <a:fld id="{C8015E39-59DC-48A0-9676-AD2CAF5CD29F}" type="slidenum">
              <a:rPr lang="nb-NO" smtClean="0"/>
              <a:t>‹#›</a:t>
            </a:fld>
            <a:endParaRPr lang="nb-NO"/>
          </a:p>
        </p:txBody>
      </p:sp>
    </p:spTree>
    <p:extLst>
      <p:ext uri="{BB962C8B-B14F-4D97-AF65-F5344CB8AC3E}">
        <p14:creationId xmlns:p14="http://schemas.microsoft.com/office/powerpoint/2010/main" val="671844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899D3DBC-1873-41CC-971B-C2D87EE61159}" type="datetime1">
              <a:rPr lang="nb-NO" smtClean="0"/>
              <a:t>16.06.2016</a:t>
            </a:fld>
            <a:endParaRPr lang="nb-NO"/>
          </a:p>
        </p:txBody>
      </p:sp>
      <p:sp>
        <p:nvSpPr>
          <p:cNvPr id="3" name="Plassholder for bunntekst 2"/>
          <p:cNvSpPr>
            <a:spLocks noGrp="1"/>
          </p:cNvSpPr>
          <p:nvPr>
            <p:ph type="ftr" sz="quarter" idx="11"/>
          </p:nvPr>
        </p:nvSpPr>
        <p:spPr/>
        <p:txBody>
          <a:bodyPr/>
          <a:lstStyle/>
          <a:p>
            <a:r>
              <a:rPr lang="nb-NO" smtClean="0"/>
              <a:t>Presentasjon text</a:t>
            </a:r>
            <a:endParaRPr lang="nb-NO"/>
          </a:p>
        </p:txBody>
      </p:sp>
      <p:sp>
        <p:nvSpPr>
          <p:cNvPr id="4" name="Plassholder for lysbildenummer 3"/>
          <p:cNvSpPr>
            <a:spLocks noGrp="1"/>
          </p:cNvSpPr>
          <p:nvPr>
            <p:ph type="sldNum" sz="quarter" idx="12"/>
          </p:nvPr>
        </p:nvSpPr>
        <p:spPr/>
        <p:txBody>
          <a:bodyPr/>
          <a:lstStyle/>
          <a:p>
            <a:fld id="{C8015E39-59DC-48A0-9676-AD2CAF5CD29F}" type="slidenum">
              <a:rPr lang="nb-NO" smtClean="0"/>
              <a:t>‹#›</a:t>
            </a:fld>
            <a:endParaRPr lang="nb-NO"/>
          </a:p>
        </p:txBody>
      </p:sp>
    </p:spTree>
    <p:extLst>
      <p:ext uri="{BB962C8B-B14F-4D97-AF65-F5344CB8AC3E}">
        <p14:creationId xmlns:p14="http://schemas.microsoft.com/office/powerpoint/2010/main" val="37391636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Tittelslide m bilde">
    <p:bg>
      <p:bgPr>
        <a:solidFill>
          <a:srgbClr val="F6F3E7"/>
        </a:solidFill>
        <a:effectLst/>
      </p:bgPr>
    </p:bg>
    <p:spTree>
      <p:nvGrpSpPr>
        <p:cNvPr id="1" name=""/>
        <p:cNvGrpSpPr/>
        <p:nvPr/>
      </p:nvGrpSpPr>
      <p:grpSpPr>
        <a:xfrm>
          <a:off x="0" y="0"/>
          <a:ext cx="0" cy="0"/>
          <a:chOff x="0" y="0"/>
          <a:chExt cx="0" cy="0"/>
        </a:xfrm>
      </p:grpSpPr>
      <p:sp>
        <p:nvSpPr>
          <p:cNvPr id="7" name="Rektangel 6"/>
          <p:cNvSpPr/>
          <p:nvPr userDrawn="1"/>
        </p:nvSpPr>
        <p:spPr>
          <a:xfrm>
            <a:off x="1" y="0"/>
            <a:ext cx="3287447"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246" tIns="17122" rIns="34246" bIns="17122" rtlCol="0" anchor="ctr"/>
          <a:lstStyle/>
          <a:p>
            <a:pPr algn="ctr"/>
            <a:endParaRPr lang="nb-NO" sz="1399"/>
          </a:p>
        </p:txBody>
      </p:sp>
      <p:sp>
        <p:nvSpPr>
          <p:cNvPr id="2" name="Tittel 1"/>
          <p:cNvSpPr>
            <a:spLocks noGrp="1"/>
          </p:cNvSpPr>
          <p:nvPr>
            <p:ph type="ctrTitle"/>
          </p:nvPr>
        </p:nvSpPr>
        <p:spPr>
          <a:xfrm>
            <a:off x="318718" y="1215011"/>
            <a:ext cx="2577713" cy="1115481"/>
          </a:xfrm>
        </p:spPr>
        <p:txBody>
          <a:bodyPr anchor="t" anchorCtr="0">
            <a:normAutofit/>
          </a:bodyPr>
          <a:lstStyle>
            <a:lvl1pPr algn="l">
              <a:defRPr sz="2698" b="1">
                <a:solidFill>
                  <a:schemeClr val="bg1"/>
                </a:solidFill>
              </a:defRPr>
            </a:lvl1pPr>
          </a:lstStyle>
          <a:p>
            <a:r>
              <a:rPr lang="nb-NO" dirty="0" smtClean="0"/>
              <a:t>Klikk for å redigere tittelstil</a:t>
            </a:r>
            <a:endParaRPr lang="nb-NO" dirty="0"/>
          </a:p>
        </p:txBody>
      </p:sp>
      <p:sp>
        <p:nvSpPr>
          <p:cNvPr id="3" name="Undertittel 2"/>
          <p:cNvSpPr>
            <a:spLocks noGrp="1"/>
          </p:cNvSpPr>
          <p:nvPr>
            <p:ph type="subTitle" idx="1" hasCustomPrompt="1"/>
          </p:nvPr>
        </p:nvSpPr>
        <p:spPr>
          <a:xfrm>
            <a:off x="318718" y="2547474"/>
            <a:ext cx="2577713" cy="219265"/>
          </a:xfrm>
        </p:spPr>
        <p:txBody>
          <a:bodyPr wrap="square">
            <a:spAutoFit/>
          </a:bodyPr>
          <a:lstStyle>
            <a:lvl1pPr marL="0" indent="0" algn="l">
              <a:buNone/>
              <a:defRPr sz="1399" b="1">
                <a:solidFill>
                  <a:schemeClr val="bg1"/>
                </a:solidFill>
              </a:defRPr>
            </a:lvl1pPr>
            <a:lvl2pPr marL="171231" indent="0" algn="ctr">
              <a:buNone/>
              <a:defRPr sz="799"/>
            </a:lvl2pPr>
            <a:lvl3pPr marL="342461" indent="0" algn="ctr">
              <a:buNone/>
              <a:defRPr sz="699"/>
            </a:lvl3pPr>
            <a:lvl4pPr marL="513691" indent="0" algn="ctr">
              <a:buNone/>
              <a:defRPr sz="599"/>
            </a:lvl4pPr>
            <a:lvl5pPr marL="684919" indent="0" algn="ctr">
              <a:buNone/>
              <a:defRPr sz="599"/>
            </a:lvl5pPr>
            <a:lvl6pPr marL="856150" indent="0" algn="ctr">
              <a:buNone/>
              <a:defRPr sz="599"/>
            </a:lvl6pPr>
            <a:lvl7pPr marL="1027381" indent="0" algn="ctr">
              <a:buNone/>
              <a:defRPr sz="599"/>
            </a:lvl7pPr>
            <a:lvl8pPr marL="1198610" indent="0" algn="ctr">
              <a:buNone/>
              <a:defRPr sz="599"/>
            </a:lvl8pPr>
            <a:lvl9pPr marL="1369841" indent="0" algn="ctr">
              <a:buNone/>
              <a:defRPr sz="599"/>
            </a:lvl9pPr>
          </a:lstStyle>
          <a:p>
            <a:r>
              <a:rPr lang="nb-NO" dirty="0" smtClean="0"/>
              <a:t>Navn </a:t>
            </a:r>
            <a:r>
              <a:rPr lang="nb-NO" dirty="0" err="1" smtClean="0"/>
              <a:t>Navnesen</a:t>
            </a:r>
            <a:endParaRPr lang="nb-NO" dirty="0"/>
          </a:p>
        </p:txBody>
      </p:sp>
      <p:sp>
        <p:nvSpPr>
          <p:cNvPr id="9" name="Plassholder for tekst 8"/>
          <p:cNvSpPr>
            <a:spLocks noGrp="1"/>
          </p:cNvSpPr>
          <p:nvPr>
            <p:ph type="body" sz="quarter" idx="11" hasCustomPrompt="1"/>
          </p:nvPr>
        </p:nvSpPr>
        <p:spPr>
          <a:xfrm>
            <a:off x="318817" y="2786426"/>
            <a:ext cx="2577622" cy="833541"/>
          </a:xfrm>
        </p:spPr>
        <p:txBody>
          <a:bodyPr>
            <a:normAutofit/>
          </a:bodyPr>
          <a:lstStyle>
            <a:lvl1pPr marL="0" indent="0">
              <a:buNone/>
              <a:defRPr sz="1399" baseline="0">
                <a:solidFill>
                  <a:schemeClr val="bg1"/>
                </a:solidFill>
              </a:defRPr>
            </a:lvl1pPr>
          </a:lstStyle>
          <a:p>
            <a:pPr lvl="0"/>
            <a:r>
              <a:rPr lang="nb-NO" dirty="0" smtClean="0"/>
              <a:t>Tittel og avdeling</a:t>
            </a:r>
            <a:endParaRPr lang="nb-NO" dirty="0"/>
          </a:p>
        </p:txBody>
      </p:sp>
      <p:pic>
        <p:nvPicPr>
          <p:cNvPr id="8" name="Bild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0208" y="4711919"/>
            <a:ext cx="1383792" cy="426325"/>
          </a:xfrm>
          <a:prstGeom prst="rect">
            <a:avLst/>
          </a:prstGeom>
        </p:spPr>
      </p:pic>
    </p:spTree>
    <p:extLst>
      <p:ext uri="{BB962C8B-B14F-4D97-AF65-F5344CB8AC3E}">
        <p14:creationId xmlns:p14="http://schemas.microsoft.com/office/powerpoint/2010/main" val="40789953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0.png"/><Relationship Id="rId21" Type="http://schemas.openxmlformats.org/officeDocument/2006/relationships/slideLayout" Target="../slideLayouts/slideLayout21.xml"/><Relationship Id="rId34" Type="http://schemas.openxmlformats.org/officeDocument/2006/relationships/image" Target="../media/image5.png"/><Relationship Id="rId42" Type="http://schemas.openxmlformats.org/officeDocument/2006/relationships/image" Target="../media/image13.png"/><Relationship Id="rId47" Type="http://schemas.openxmlformats.org/officeDocument/2006/relationships/image" Target="../media/image18.png"/><Relationship Id="rId50" Type="http://schemas.openxmlformats.org/officeDocument/2006/relationships/image" Target="../media/image21.png"/><Relationship Id="rId55" Type="http://schemas.openxmlformats.org/officeDocument/2006/relationships/image" Target="../media/image26.png"/><Relationship Id="rId63" Type="http://schemas.openxmlformats.org/officeDocument/2006/relationships/image" Target="../media/image34.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41" Type="http://schemas.openxmlformats.org/officeDocument/2006/relationships/image" Target="../media/image12.png"/><Relationship Id="rId54" Type="http://schemas.openxmlformats.org/officeDocument/2006/relationships/image" Target="../media/image25.png"/><Relationship Id="rId6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3.png"/><Relationship Id="rId37" Type="http://schemas.openxmlformats.org/officeDocument/2006/relationships/image" Target="../media/image8.png"/><Relationship Id="rId40" Type="http://schemas.openxmlformats.org/officeDocument/2006/relationships/image" Target="../media/image11.png"/><Relationship Id="rId45" Type="http://schemas.openxmlformats.org/officeDocument/2006/relationships/image" Target="../media/image16.png"/><Relationship Id="rId53" Type="http://schemas.openxmlformats.org/officeDocument/2006/relationships/image" Target="../media/image24.png"/><Relationship Id="rId58" Type="http://schemas.openxmlformats.org/officeDocument/2006/relationships/image" Target="../media/image29.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7.png"/><Relationship Id="rId49" Type="http://schemas.openxmlformats.org/officeDocument/2006/relationships/image" Target="../media/image20.png"/><Relationship Id="rId57" Type="http://schemas.openxmlformats.org/officeDocument/2006/relationships/image" Target="../media/image28.png"/><Relationship Id="rId61" Type="http://schemas.openxmlformats.org/officeDocument/2006/relationships/image" Target="../media/image3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4" Type="http://schemas.openxmlformats.org/officeDocument/2006/relationships/image" Target="../media/image15.png"/><Relationship Id="rId52" Type="http://schemas.openxmlformats.org/officeDocument/2006/relationships/image" Target="../media/image23.png"/><Relationship Id="rId60" Type="http://schemas.openxmlformats.org/officeDocument/2006/relationships/image" Target="../media/image3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 Id="rId35" Type="http://schemas.openxmlformats.org/officeDocument/2006/relationships/image" Target="../media/image6.png"/><Relationship Id="rId43" Type="http://schemas.openxmlformats.org/officeDocument/2006/relationships/image" Target="../media/image14.png"/><Relationship Id="rId48" Type="http://schemas.openxmlformats.org/officeDocument/2006/relationships/image" Target="../media/image19.png"/><Relationship Id="rId56" Type="http://schemas.openxmlformats.org/officeDocument/2006/relationships/image" Target="../media/image27.png"/><Relationship Id="rId8" Type="http://schemas.openxmlformats.org/officeDocument/2006/relationships/slideLayout" Target="../slideLayouts/slideLayout8.xml"/><Relationship Id="rId51" Type="http://schemas.openxmlformats.org/officeDocument/2006/relationships/image" Target="../media/image22.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4.png"/><Relationship Id="rId38" Type="http://schemas.openxmlformats.org/officeDocument/2006/relationships/image" Target="../media/image9.png"/><Relationship Id="rId46" Type="http://schemas.openxmlformats.org/officeDocument/2006/relationships/image" Target="../media/image17.png"/><Relationship Id="rId59" Type="http://schemas.openxmlformats.org/officeDocument/2006/relationships/image" Target="../media/image3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85938" y="542593"/>
            <a:ext cx="7972124" cy="418576"/>
          </a:xfrm>
          <a:prstGeom prst="rect">
            <a:avLst/>
          </a:prstGeom>
        </p:spPr>
        <p:txBody>
          <a:bodyPr vert="horz" wrap="square" lIns="0" tIns="0" rIns="0" bIns="0" rtlCol="0" anchor="ctr" anchorCtr="0">
            <a:sp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585938" y="1245395"/>
            <a:ext cx="7972124" cy="3249663"/>
          </a:xfrm>
          <a:prstGeom prst="rect">
            <a:avLst/>
          </a:prstGeom>
        </p:spPr>
        <p:txBody>
          <a:bodyPr vert="horz" lIns="0" tIns="0" rIns="0" bIns="0" rtlCol="0" anchor="t" anchorCtr="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dato 3"/>
          <p:cNvSpPr>
            <a:spLocks noGrp="1"/>
          </p:cNvSpPr>
          <p:nvPr>
            <p:ph type="dt" sz="half" idx="2"/>
          </p:nvPr>
        </p:nvSpPr>
        <p:spPr>
          <a:xfrm>
            <a:off x="480634" y="4831460"/>
            <a:ext cx="590267" cy="155794"/>
          </a:xfrm>
          <a:prstGeom prst="rect">
            <a:avLst/>
          </a:prstGeom>
        </p:spPr>
        <p:txBody>
          <a:bodyPr vert="horz" wrap="none" lIns="0" tIns="0" rIns="0" bIns="0" rtlCol="0" anchor="t" anchorCtr="0">
            <a:spAutoFit/>
          </a:bodyPr>
          <a:lstStyle>
            <a:lvl1pPr algn="l">
              <a:defRPr sz="1000">
                <a:solidFill>
                  <a:schemeClr val="accent4"/>
                </a:solidFill>
              </a:defRPr>
            </a:lvl1pPr>
          </a:lstStyle>
          <a:p>
            <a:fld id="{DF08DDD6-376B-420C-8ECF-61775C92EAA5}" type="datetime1">
              <a:rPr lang="nb-NO" smtClean="0"/>
              <a:pPr/>
              <a:t>16.06.2016</a:t>
            </a:fld>
            <a:endParaRPr lang="nb-NO" dirty="0"/>
          </a:p>
        </p:txBody>
      </p:sp>
      <p:sp>
        <p:nvSpPr>
          <p:cNvPr id="5" name="Plassholder for bunntekst 4"/>
          <p:cNvSpPr>
            <a:spLocks noGrp="1"/>
          </p:cNvSpPr>
          <p:nvPr>
            <p:ph type="ftr" sz="quarter" idx="3"/>
          </p:nvPr>
        </p:nvSpPr>
        <p:spPr>
          <a:xfrm>
            <a:off x="1151626" y="4831460"/>
            <a:ext cx="6268834" cy="155794"/>
          </a:xfrm>
          <a:prstGeom prst="rect">
            <a:avLst/>
          </a:prstGeom>
        </p:spPr>
        <p:txBody>
          <a:bodyPr vert="horz" wrap="square" lIns="0" tIns="0" rIns="0" bIns="0" rtlCol="0" anchor="t" anchorCtr="0">
            <a:spAutoFit/>
          </a:bodyPr>
          <a:lstStyle>
            <a:lvl1pPr algn="l">
              <a:defRPr sz="1000">
                <a:solidFill>
                  <a:schemeClr val="accent4"/>
                </a:solidFill>
              </a:defRPr>
            </a:lvl1pPr>
          </a:lstStyle>
          <a:p>
            <a:r>
              <a:rPr lang="nb-NO" smtClean="0"/>
              <a:t>Presentasjon text</a:t>
            </a:r>
            <a:endParaRPr lang="nb-NO"/>
          </a:p>
        </p:txBody>
      </p:sp>
      <p:sp>
        <p:nvSpPr>
          <p:cNvPr id="6" name="Plassholder for lysbildenummer 5"/>
          <p:cNvSpPr>
            <a:spLocks noGrp="1"/>
          </p:cNvSpPr>
          <p:nvPr>
            <p:ph type="sldNum" sz="quarter" idx="4"/>
          </p:nvPr>
        </p:nvSpPr>
        <p:spPr>
          <a:xfrm>
            <a:off x="220064" y="4831460"/>
            <a:ext cx="153878" cy="155794"/>
          </a:xfrm>
          <a:prstGeom prst="rect">
            <a:avLst/>
          </a:prstGeom>
        </p:spPr>
        <p:txBody>
          <a:bodyPr vert="horz" wrap="none" lIns="0" tIns="0" rIns="0" bIns="0" rtlCol="0" anchor="t" anchorCtr="0">
            <a:spAutoFit/>
          </a:bodyPr>
          <a:lstStyle>
            <a:lvl1pPr algn="l">
              <a:defRPr sz="1000" b="1">
                <a:solidFill>
                  <a:schemeClr val="accent4"/>
                </a:solidFill>
              </a:defRPr>
            </a:lvl1pPr>
          </a:lstStyle>
          <a:p>
            <a:fld id="{C8015E39-59DC-48A0-9676-AD2CAF5CD29F}" type="slidenum">
              <a:rPr lang="nb-NO" smtClean="0"/>
              <a:pPr/>
              <a:t>‹#›</a:t>
            </a:fld>
            <a:endParaRPr lang="nb-NO"/>
          </a:p>
        </p:txBody>
      </p:sp>
      <p:grpSp>
        <p:nvGrpSpPr>
          <p:cNvPr id="74" name="bamse" hidden="1"/>
          <p:cNvGrpSpPr/>
          <p:nvPr/>
        </p:nvGrpSpPr>
        <p:grpSpPr>
          <a:xfrm>
            <a:off x="3985200" y="1984950"/>
            <a:ext cx="1173600" cy="1173600"/>
            <a:chOff x="300343" y="1212537"/>
            <a:chExt cx="1173600" cy="1173600"/>
          </a:xfrm>
        </p:grpSpPr>
        <p:sp>
          <p:nvSpPr>
            <p:cNvPr id="75" name="bamse_hvit_sirkel"/>
            <p:cNvSpPr/>
            <p:nvPr userDrawn="1"/>
          </p:nvSpPr>
          <p:spPr>
            <a:xfrm>
              <a:off x="300343" y="121253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6" name="bamse"/>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300343" y="1212537"/>
              <a:ext cx="1173600" cy="1173600"/>
            </a:xfrm>
            <a:prstGeom prst="rect">
              <a:avLst/>
            </a:prstGeom>
          </p:spPr>
        </p:pic>
      </p:grpSp>
      <p:grpSp>
        <p:nvGrpSpPr>
          <p:cNvPr id="77" name="hake" hidden="1"/>
          <p:cNvGrpSpPr/>
          <p:nvPr/>
        </p:nvGrpSpPr>
        <p:grpSpPr>
          <a:xfrm>
            <a:off x="3985200" y="1984950"/>
            <a:ext cx="1173600" cy="1173600"/>
            <a:chOff x="1774286" y="1212537"/>
            <a:chExt cx="1173600" cy="1173600"/>
          </a:xfrm>
        </p:grpSpPr>
        <p:sp>
          <p:nvSpPr>
            <p:cNvPr id="78" name="hake_hvit_sirkel"/>
            <p:cNvSpPr/>
            <p:nvPr userDrawn="1"/>
          </p:nvSpPr>
          <p:spPr>
            <a:xfrm>
              <a:off x="1774286" y="121253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9" name="hake"/>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1774286" y="1212537"/>
              <a:ext cx="1173600" cy="1173600"/>
            </a:xfrm>
            <a:prstGeom prst="rect">
              <a:avLst/>
            </a:prstGeom>
          </p:spPr>
        </p:pic>
      </p:grpSp>
      <p:grpSp>
        <p:nvGrpSpPr>
          <p:cNvPr id="80" name="kr" hidden="1"/>
          <p:cNvGrpSpPr/>
          <p:nvPr/>
        </p:nvGrpSpPr>
        <p:grpSpPr>
          <a:xfrm>
            <a:off x="3985200" y="1984950"/>
            <a:ext cx="1173600" cy="1173600"/>
            <a:chOff x="3248229" y="1212537"/>
            <a:chExt cx="1173600" cy="1173600"/>
          </a:xfrm>
        </p:grpSpPr>
        <p:sp>
          <p:nvSpPr>
            <p:cNvPr id="81" name="kr_hvit_sirkel"/>
            <p:cNvSpPr/>
            <p:nvPr userDrawn="1"/>
          </p:nvSpPr>
          <p:spPr>
            <a:xfrm>
              <a:off x="3248229" y="121253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2" name="k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3248229" y="1212537"/>
              <a:ext cx="1173600" cy="1173600"/>
            </a:xfrm>
            <a:prstGeom prst="rect">
              <a:avLst/>
            </a:prstGeom>
          </p:spPr>
        </p:pic>
      </p:grpSp>
      <p:grpSp>
        <p:nvGrpSpPr>
          <p:cNvPr id="83" name="bil" hidden="1"/>
          <p:cNvGrpSpPr/>
          <p:nvPr/>
        </p:nvGrpSpPr>
        <p:grpSpPr>
          <a:xfrm>
            <a:off x="3985200" y="1984950"/>
            <a:ext cx="1173600" cy="1173600"/>
            <a:chOff x="4722172" y="1212537"/>
            <a:chExt cx="1173600" cy="1173600"/>
          </a:xfrm>
        </p:grpSpPr>
        <p:sp>
          <p:nvSpPr>
            <p:cNvPr id="84" name="bil_hvit_sirkel"/>
            <p:cNvSpPr/>
            <p:nvPr userDrawn="1"/>
          </p:nvSpPr>
          <p:spPr>
            <a:xfrm>
              <a:off x="4722172" y="121253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5" name="bil"/>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4722172" y="1212537"/>
              <a:ext cx="1173600" cy="1173600"/>
            </a:xfrm>
            <a:prstGeom prst="rect">
              <a:avLst/>
            </a:prstGeom>
          </p:spPr>
        </p:pic>
      </p:grpSp>
      <p:grpSp>
        <p:nvGrpSpPr>
          <p:cNvPr id="86" name="pluss" hidden="1"/>
          <p:cNvGrpSpPr/>
          <p:nvPr/>
        </p:nvGrpSpPr>
        <p:grpSpPr>
          <a:xfrm>
            <a:off x="3985200" y="1984950"/>
            <a:ext cx="1173600" cy="1173600"/>
            <a:chOff x="6196115" y="1212537"/>
            <a:chExt cx="1173600" cy="1173600"/>
          </a:xfrm>
        </p:grpSpPr>
        <p:sp>
          <p:nvSpPr>
            <p:cNvPr id="87" name="pluss_hvit_sirkel"/>
            <p:cNvSpPr/>
            <p:nvPr userDrawn="1"/>
          </p:nvSpPr>
          <p:spPr>
            <a:xfrm>
              <a:off x="6196115" y="121253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8" name="pluss"/>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6196115" y="1212537"/>
              <a:ext cx="1173600" cy="1173600"/>
            </a:xfrm>
            <a:prstGeom prst="rect">
              <a:avLst/>
            </a:prstGeom>
          </p:spPr>
        </p:pic>
      </p:grpSp>
      <p:grpSp>
        <p:nvGrpSpPr>
          <p:cNvPr id="89" name="snakkeboble" hidden="1"/>
          <p:cNvGrpSpPr/>
          <p:nvPr/>
        </p:nvGrpSpPr>
        <p:grpSpPr>
          <a:xfrm>
            <a:off x="3985200" y="1984950"/>
            <a:ext cx="1173600" cy="1173600"/>
            <a:chOff x="7670058" y="1212537"/>
            <a:chExt cx="1173600" cy="1173600"/>
          </a:xfrm>
        </p:grpSpPr>
        <p:sp>
          <p:nvSpPr>
            <p:cNvPr id="90" name="snakkeboble_hvit_sirkel"/>
            <p:cNvSpPr/>
            <p:nvPr userDrawn="1"/>
          </p:nvSpPr>
          <p:spPr>
            <a:xfrm>
              <a:off x="7670058" y="121253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1" name="snakkeboble"/>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7670058" y="1212537"/>
              <a:ext cx="1173600" cy="1173600"/>
            </a:xfrm>
            <a:prstGeom prst="rect">
              <a:avLst/>
            </a:prstGeom>
          </p:spPr>
        </p:pic>
      </p:grpSp>
      <p:grpSp>
        <p:nvGrpSpPr>
          <p:cNvPr id="92" name="paraply" hidden="1"/>
          <p:cNvGrpSpPr/>
          <p:nvPr/>
        </p:nvGrpSpPr>
        <p:grpSpPr>
          <a:xfrm>
            <a:off x="3985200" y="1984950"/>
            <a:ext cx="1173600" cy="1173600"/>
            <a:chOff x="1774286" y="1331807"/>
            <a:chExt cx="1173600" cy="1173600"/>
          </a:xfrm>
        </p:grpSpPr>
        <p:sp>
          <p:nvSpPr>
            <p:cNvPr id="93" name="paraply_hvit_sirkel"/>
            <p:cNvSpPr/>
            <p:nvPr userDrawn="1"/>
          </p:nvSpPr>
          <p:spPr>
            <a:xfrm>
              <a:off x="1774286" y="133180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4" name="paraply"/>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1774286" y="1331807"/>
              <a:ext cx="1173600" cy="1173600"/>
            </a:xfrm>
            <a:prstGeom prst="rect">
              <a:avLst/>
            </a:prstGeom>
          </p:spPr>
        </p:pic>
      </p:grpSp>
      <p:grpSp>
        <p:nvGrpSpPr>
          <p:cNvPr id="95" name="pakke" hidden="1"/>
          <p:cNvGrpSpPr/>
          <p:nvPr/>
        </p:nvGrpSpPr>
        <p:grpSpPr>
          <a:xfrm>
            <a:off x="3985200" y="1984950"/>
            <a:ext cx="1173600" cy="1173600"/>
            <a:chOff x="3248229" y="1331807"/>
            <a:chExt cx="1173600" cy="1173600"/>
          </a:xfrm>
        </p:grpSpPr>
        <p:sp>
          <p:nvSpPr>
            <p:cNvPr id="96" name="pakke_hvit_sirkel"/>
            <p:cNvSpPr/>
            <p:nvPr userDrawn="1"/>
          </p:nvSpPr>
          <p:spPr>
            <a:xfrm>
              <a:off x="3248229" y="133180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7" name="pakke"/>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3248229" y="1331807"/>
              <a:ext cx="1173600" cy="1173600"/>
            </a:xfrm>
            <a:prstGeom prst="rect">
              <a:avLst/>
            </a:prstGeom>
          </p:spPr>
        </p:pic>
      </p:grpSp>
      <p:grpSp>
        <p:nvGrpSpPr>
          <p:cNvPr id="98" name="hus" hidden="1"/>
          <p:cNvGrpSpPr/>
          <p:nvPr/>
        </p:nvGrpSpPr>
        <p:grpSpPr>
          <a:xfrm>
            <a:off x="3985200" y="1984950"/>
            <a:ext cx="1173600" cy="1173600"/>
            <a:chOff x="4722172" y="1331807"/>
            <a:chExt cx="1173600" cy="1173600"/>
          </a:xfrm>
        </p:grpSpPr>
        <p:sp>
          <p:nvSpPr>
            <p:cNvPr id="99" name="hus_hvit_sirkel"/>
            <p:cNvSpPr/>
            <p:nvPr userDrawn="1"/>
          </p:nvSpPr>
          <p:spPr>
            <a:xfrm>
              <a:off x="4722172" y="133180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0" name="hus"/>
            <p:cNvPicPr>
              <a:picLocks noChangeAspect="1"/>
            </p:cNvPicPr>
            <p:nvPr userDrawn="1"/>
          </p:nvPicPr>
          <p:blipFill>
            <a:blip r:embed="rId38" cstate="print">
              <a:extLst>
                <a:ext uri="{28A0092B-C50C-407E-A947-70E740481C1C}">
                  <a14:useLocalDpi xmlns:a14="http://schemas.microsoft.com/office/drawing/2010/main" val="0"/>
                </a:ext>
              </a:extLst>
            </a:blip>
            <a:stretch>
              <a:fillRect/>
            </a:stretch>
          </p:blipFill>
          <p:spPr>
            <a:xfrm>
              <a:off x="4722172" y="1331807"/>
              <a:ext cx="1173600" cy="1173600"/>
            </a:xfrm>
            <a:prstGeom prst="rect">
              <a:avLst/>
            </a:prstGeom>
          </p:spPr>
        </p:pic>
      </p:grpSp>
      <p:grpSp>
        <p:nvGrpSpPr>
          <p:cNvPr id="101" name="id" hidden="1"/>
          <p:cNvGrpSpPr/>
          <p:nvPr/>
        </p:nvGrpSpPr>
        <p:grpSpPr>
          <a:xfrm>
            <a:off x="3985200" y="1984950"/>
            <a:ext cx="1173600" cy="1173600"/>
            <a:chOff x="6196115" y="1331807"/>
            <a:chExt cx="1173600" cy="1173600"/>
          </a:xfrm>
        </p:grpSpPr>
        <p:sp>
          <p:nvSpPr>
            <p:cNvPr id="102" name="id_hvit_sirkel"/>
            <p:cNvSpPr/>
            <p:nvPr userDrawn="1"/>
          </p:nvSpPr>
          <p:spPr>
            <a:xfrm>
              <a:off x="6196115" y="133180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3" name="id"/>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6196115" y="1331807"/>
              <a:ext cx="1173600" cy="1173600"/>
            </a:xfrm>
            <a:prstGeom prst="rect">
              <a:avLst/>
            </a:prstGeom>
          </p:spPr>
        </p:pic>
      </p:grpSp>
      <p:grpSp>
        <p:nvGrpSpPr>
          <p:cNvPr id="104" name="kalkulator" hidden="1"/>
          <p:cNvGrpSpPr/>
          <p:nvPr/>
        </p:nvGrpSpPr>
        <p:grpSpPr>
          <a:xfrm>
            <a:off x="3985200" y="1984950"/>
            <a:ext cx="1173600" cy="1173600"/>
            <a:chOff x="7670058" y="1331807"/>
            <a:chExt cx="1173600" cy="1173600"/>
          </a:xfrm>
        </p:grpSpPr>
        <p:sp>
          <p:nvSpPr>
            <p:cNvPr id="105" name="kalkulator_hvit_sirkel"/>
            <p:cNvSpPr/>
            <p:nvPr userDrawn="1"/>
          </p:nvSpPr>
          <p:spPr>
            <a:xfrm>
              <a:off x="7670058" y="1331807"/>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6" name="kalkulato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7670058" y="1331807"/>
              <a:ext cx="1173600" cy="1173600"/>
            </a:xfrm>
            <a:prstGeom prst="rect">
              <a:avLst/>
            </a:prstGeom>
          </p:spPr>
        </p:pic>
      </p:grpSp>
      <p:grpSp>
        <p:nvGrpSpPr>
          <p:cNvPr id="107" name="handlevogn" hidden="1"/>
          <p:cNvGrpSpPr/>
          <p:nvPr/>
        </p:nvGrpSpPr>
        <p:grpSpPr>
          <a:xfrm>
            <a:off x="3985200" y="1984950"/>
            <a:ext cx="1173600" cy="1173600"/>
            <a:chOff x="300343" y="1138704"/>
            <a:chExt cx="1173600" cy="1173600"/>
          </a:xfrm>
        </p:grpSpPr>
        <p:sp>
          <p:nvSpPr>
            <p:cNvPr id="108" name="handlevogn_hvit_sirkel"/>
            <p:cNvSpPr/>
            <p:nvPr userDrawn="1"/>
          </p:nvSpPr>
          <p:spPr>
            <a:xfrm>
              <a:off x="300343" y="1138704"/>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9" name="handlevogn"/>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300343" y="1138704"/>
              <a:ext cx="1173600" cy="1173600"/>
            </a:xfrm>
            <a:prstGeom prst="rect">
              <a:avLst/>
            </a:prstGeom>
          </p:spPr>
        </p:pic>
      </p:grpSp>
      <p:grpSp>
        <p:nvGrpSpPr>
          <p:cNvPr id="110" name="hundre" hidden="1"/>
          <p:cNvGrpSpPr/>
          <p:nvPr/>
        </p:nvGrpSpPr>
        <p:grpSpPr>
          <a:xfrm>
            <a:off x="3985200" y="1984950"/>
            <a:ext cx="1173600" cy="1173600"/>
            <a:chOff x="1774286" y="1138704"/>
            <a:chExt cx="1173600" cy="1173600"/>
          </a:xfrm>
        </p:grpSpPr>
        <p:sp>
          <p:nvSpPr>
            <p:cNvPr id="111" name="hundre_hvit_sirkel"/>
            <p:cNvSpPr/>
            <p:nvPr userDrawn="1"/>
          </p:nvSpPr>
          <p:spPr>
            <a:xfrm>
              <a:off x="1774286" y="1138704"/>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2" name="hundre"/>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774286" y="1138704"/>
              <a:ext cx="1173600" cy="1173600"/>
            </a:xfrm>
            <a:prstGeom prst="rect">
              <a:avLst/>
            </a:prstGeom>
          </p:spPr>
        </p:pic>
      </p:grpSp>
      <p:grpSp>
        <p:nvGrpSpPr>
          <p:cNvPr id="113" name="kort" hidden="1"/>
          <p:cNvGrpSpPr/>
          <p:nvPr/>
        </p:nvGrpSpPr>
        <p:grpSpPr>
          <a:xfrm>
            <a:off x="3985200" y="1984950"/>
            <a:ext cx="1173600" cy="1173600"/>
            <a:chOff x="3248229" y="2838310"/>
            <a:chExt cx="1173600" cy="1173600"/>
          </a:xfrm>
        </p:grpSpPr>
        <p:sp>
          <p:nvSpPr>
            <p:cNvPr id="114" name="kort_hvit_sirkel"/>
            <p:cNvSpPr/>
            <p:nvPr userDrawn="1"/>
          </p:nvSpPr>
          <p:spPr>
            <a:xfrm>
              <a:off x="3248229" y="2838310"/>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5" name="kort"/>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3248229" y="2838310"/>
              <a:ext cx="1173600" cy="1173600"/>
            </a:xfrm>
            <a:prstGeom prst="rect">
              <a:avLst/>
            </a:prstGeom>
          </p:spPr>
        </p:pic>
      </p:grpSp>
      <p:grpSp>
        <p:nvGrpSpPr>
          <p:cNvPr id="116" name="headset" hidden="1"/>
          <p:cNvGrpSpPr/>
          <p:nvPr/>
        </p:nvGrpSpPr>
        <p:grpSpPr>
          <a:xfrm>
            <a:off x="3985200" y="1984950"/>
            <a:ext cx="1173600" cy="1173600"/>
            <a:chOff x="4722172" y="1138704"/>
            <a:chExt cx="1173600" cy="1173600"/>
          </a:xfrm>
        </p:grpSpPr>
        <p:sp>
          <p:nvSpPr>
            <p:cNvPr id="117" name="headset_hvit_sirkel"/>
            <p:cNvSpPr/>
            <p:nvPr userDrawn="1"/>
          </p:nvSpPr>
          <p:spPr>
            <a:xfrm>
              <a:off x="4722172" y="1138704"/>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8" name="headset"/>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4722172" y="1138704"/>
              <a:ext cx="1173600" cy="1173600"/>
            </a:xfrm>
            <a:prstGeom prst="rect">
              <a:avLst/>
            </a:prstGeom>
          </p:spPr>
        </p:pic>
      </p:grpSp>
      <p:grpSp>
        <p:nvGrpSpPr>
          <p:cNvPr id="119" name="hjerte" hidden="1"/>
          <p:cNvGrpSpPr/>
          <p:nvPr/>
        </p:nvGrpSpPr>
        <p:grpSpPr>
          <a:xfrm>
            <a:off x="3985200" y="1984950"/>
            <a:ext cx="1173600" cy="1173600"/>
            <a:chOff x="6196115" y="1138704"/>
            <a:chExt cx="1173600" cy="1173600"/>
          </a:xfrm>
        </p:grpSpPr>
        <p:sp>
          <p:nvSpPr>
            <p:cNvPr id="120" name="hjerte_hvit_sirkel"/>
            <p:cNvSpPr/>
            <p:nvPr userDrawn="1"/>
          </p:nvSpPr>
          <p:spPr>
            <a:xfrm>
              <a:off x="6196115" y="1138704"/>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1" name="hjerte"/>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6196115" y="1138704"/>
              <a:ext cx="1173600" cy="1173600"/>
            </a:xfrm>
            <a:prstGeom prst="rect">
              <a:avLst/>
            </a:prstGeom>
          </p:spPr>
        </p:pic>
      </p:grpSp>
      <p:grpSp>
        <p:nvGrpSpPr>
          <p:cNvPr id="122" name="nokkel" hidden="1"/>
          <p:cNvGrpSpPr/>
          <p:nvPr/>
        </p:nvGrpSpPr>
        <p:grpSpPr>
          <a:xfrm>
            <a:off x="3985200" y="1984950"/>
            <a:ext cx="1173600" cy="1173600"/>
            <a:chOff x="7670058" y="1138704"/>
            <a:chExt cx="1173600" cy="1173600"/>
          </a:xfrm>
        </p:grpSpPr>
        <p:sp>
          <p:nvSpPr>
            <p:cNvPr id="123" name="nokkel_hvit_sirkel"/>
            <p:cNvSpPr/>
            <p:nvPr userDrawn="1"/>
          </p:nvSpPr>
          <p:spPr>
            <a:xfrm>
              <a:off x="7670058" y="1138704"/>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4" name="nokkel"/>
            <p:cNvPicPr>
              <a:picLocks noChangeAspect="1"/>
            </p:cNvPicPr>
            <p:nvPr userDrawn="1"/>
          </p:nvPicPr>
          <p:blipFill>
            <a:blip r:embed="rId46" cstate="print">
              <a:extLst>
                <a:ext uri="{28A0092B-C50C-407E-A947-70E740481C1C}">
                  <a14:useLocalDpi xmlns:a14="http://schemas.microsoft.com/office/drawing/2010/main" val="0"/>
                </a:ext>
              </a:extLst>
            </a:blip>
            <a:stretch>
              <a:fillRect/>
            </a:stretch>
          </p:blipFill>
          <p:spPr>
            <a:xfrm>
              <a:off x="7670058" y="1138704"/>
              <a:ext cx="1173600" cy="1173600"/>
            </a:xfrm>
            <a:prstGeom prst="rect">
              <a:avLst/>
            </a:prstGeom>
          </p:spPr>
        </p:pic>
      </p:grpSp>
      <p:grpSp>
        <p:nvGrpSpPr>
          <p:cNvPr id="125" name="mobil" hidden="1"/>
          <p:cNvGrpSpPr/>
          <p:nvPr/>
        </p:nvGrpSpPr>
        <p:grpSpPr>
          <a:xfrm>
            <a:off x="3985200" y="1984950"/>
            <a:ext cx="1173600" cy="1173600"/>
            <a:chOff x="300343" y="1223896"/>
            <a:chExt cx="1173600" cy="1173600"/>
          </a:xfrm>
        </p:grpSpPr>
        <p:sp>
          <p:nvSpPr>
            <p:cNvPr id="126" name="mobil_hvit_sirkel"/>
            <p:cNvSpPr/>
            <p:nvPr userDrawn="1"/>
          </p:nvSpPr>
          <p:spPr>
            <a:xfrm>
              <a:off x="300343" y="1223896"/>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7" name="mobil"/>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300343" y="1223896"/>
              <a:ext cx="1173600" cy="1173600"/>
            </a:xfrm>
            <a:prstGeom prst="rect">
              <a:avLst/>
            </a:prstGeom>
          </p:spPr>
        </p:pic>
      </p:grpSp>
      <p:grpSp>
        <p:nvGrpSpPr>
          <p:cNvPr id="128" name="nokkelhull" hidden="1"/>
          <p:cNvGrpSpPr/>
          <p:nvPr/>
        </p:nvGrpSpPr>
        <p:grpSpPr>
          <a:xfrm>
            <a:off x="3985200" y="1984950"/>
            <a:ext cx="1173600" cy="1173600"/>
            <a:chOff x="1774286" y="1223896"/>
            <a:chExt cx="1173600" cy="1173600"/>
          </a:xfrm>
        </p:grpSpPr>
        <p:sp>
          <p:nvSpPr>
            <p:cNvPr id="129" name="nokkelhull_hvit_sirkel"/>
            <p:cNvSpPr/>
            <p:nvPr userDrawn="1"/>
          </p:nvSpPr>
          <p:spPr>
            <a:xfrm>
              <a:off x="1774286" y="1223896"/>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0" name="nokkelhull"/>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1774286" y="1223896"/>
              <a:ext cx="1173600" cy="1173600"/>
            </a:xfrm>
            <a:prstGeom prst="rect">
              <a:avLst/>
            </a:prstGeom>
          </p:spPr>
        </p:pic>
      </p:grpSp>
      <p:grpSp>
        <p:nvGrpSpPr>
          <p:cNvPr id="131" name="tog" hidden="1"/>
          <p:cNvGrpSpPr/>
          <p:nvPr/>
        </p:nvGrpSpPr>
        <p:grpSpPr>
          <a:xfrm>
            <a:off x="3985200" y="1984950"/>
            <a:ext cx="1173600" cy="1173600"/>
            <a:chOff x="3248229" y="1223896"/>
            <a:chExt cx="1173600" cy="1173600"/>
          </a:xfrm>
        </p:grpSpPr>
        <p:sp>
          <p:nvSpPr>
            <p:cNvPr id="132" name="tog_hvit_sirkel"/>
            <p:cNvSpPr/>
            <p:nvPr userDrawn="1"/>
          </p:nvSpPr>
          <p:spPr>
            <a:xfrm>
              <a:off x="3248229" y="1223896"/>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3" name="tog"/>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3248229" y="1223896"/>
              <a:ext cx="1173600" cy="1173600"/>
            </a:xfrm>
            <a:prstGeom prst="rect">
              <a:avLst/>
            </a:prstGeom>
          </p:spPr>
        </p:pic>
      </p:grpSp>
      <p:grpSp>
        <p:nvGrpSpPr>
          <p:cNvPr id="134" name="pengesekk" hidden="1"/>
          <p:cNvGrpSpPr/>
          <p:nvPr/>
        </p:nvGrpSpPr>
        <p:grpSpPr>
          <a:xfrm>
            <a:off x="3985200" y="1984950"/>
            <a:ext cx="1173600" cy="1173600"/>
            <a:chOff x="4722172" y="339502"/>
            <a:chExt cx="1173600" cy="1173600"/>
          </a:xfrm>
        </p:grpSpPr>
        <p:sp>
          <p:nvSpPr>
            <p:cNvPr id="135" name="pengesekk_hvit_sirkel"/>
            <p:cNvSpPr/>
            <p:nvPr userDrawn="1"/>
          </p:nvSpPr>
          <p:spPr>
            <a:xfrm>
              <a:off x="4722172" y="339502"/>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6" name="pengesekk"/>
            <p:cNvPicPr>
              <a:picLocks noChangeAspect="1"/>
            </p:cNvPicPr>
            <p:nvPr userDrawn="1"/>
          </p:nvPicPr>
          <p:blipFill>
            <a:blip r:embed="rId50" cstate="print">
              <a:extLst>
                <a:ext uri="{28A0092B-C50C-407E-A947-70E740481C1C}">
                  <a14:useLocalDpi xmlns:a14="http://schemas.microsoft.com/office/drawing/2010/main" val="0"/>
                </a:ext>
              </a:extLst>
            </a:blip>
            <a:stretch>
              <a:fillRect/>
            </a:stretch>
          </p:blipFill>
          <p:spPr>
            <a:xfrm>
              <a:off x="4722172" y="339502"/>
              <a:ext cx="1173600" cy="1173600"/>
            </a:xfrm>
            <a:prstGeom prst="rect">
              <a:avLst/>
            </a:prstGeom>
          </p:spPr>
        </p:pic>
      </p:grpSp>
      <p:grpSp>
        <p:nvGrpSpPr>
          <p:cNvPr id="137" name="kundeservice" hidden="1"/>
          <p:cNvGrpSpPr/>
          <p:nvPr/>
        </p:nvGrpSpPr>
        <p:grpSpPr>
          <a:xfrm>
            <a:off x="3985200" y="1984950"/>
            <a:ext cx="1173600" cy="1173600"/>
            <a:chOff x="6196115" y="1223896"/>
            <a:chExt cx="1173600" cy="1173600"/>
          </a:xfrm>
        </p:grpSpPr>
        <p:sp>
          <p:nvSpPr>
            <p:cNvPr id="138" name="kundeservice_hvit_sirkel"/>
            <p:cNvSpPr/>
            <p:nvPr userDrawn="1"/>
          </p:nvSpPr>
          <p:spPr>
            <a:xfrm>
              <a:off x="6196115" y="1223896"/>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9" name="kundeservice"/>
            <p:cNvPicPr>
              <a:picLocks noChangeAspect="1"/>
            </p:cNvPicPr>
            <p:nvPr userDrawn="1"/>
          </p:nvPicPr>
          <p:blipFill>
            <a:blip r:embed="rId51" cstate="print">
              <a:extLst>
                <a:ext uri="{28A0092B-C50C-407E-A947-70E740481C1C}">
                  <a14:useLocalDpi xmlns:a14="http://schemas.microsoft.com/office/drawing/2010/main" val="0"/>
                </a:ext>
              </a:extLst>
            </a:blip>
            <a:stretch>
              <a:fillRect/>
            </a:stretch>
          </p:blipFill>
          <p:spPr>
            <a:xfrm>
              <a:off x="6196115" y="1223896"/>
              <a:ext cx="1173600" cy="1173600"/>
            </a:xfrm>
            <a:prstGeom prst="rect">
              <a:avLst/>
            </a:prstGeom>
          </p:spPr>
        </p:pic>
      </p:grpSp>
      <p:grpSp>
        <p:nvGrpSpPr>
          <p:cNvPr id="140" name="fly" hidden="1"/>
          <p:cNvGrpSpPr/>
          <p:nvPr/>
        </p:nvGrpSpPr>
        <p:grpSpPr>
          <a:xfrm>
            <a:off x="3985200" y="1984950"/>
            <a:ext cx="1173600" cy="1173600"/>
            <a:chOff x="7670058" y="1223896"/>
            <a:chExt cx="1173600" cy="1173600"/>
          </a:xfrm>
        </p:grpSpPr>
        <p:sp>
          <p:nvSpPr>
            <p:cNvPr id="141" name="fly_hvit_sirkel"/>
            <p:cNvSpPr/>
            <p:nvPr userDrawn="1"/>
          </p:nvSpPr>
          <p:spPr>
            <a:xfrm>
              <a:off x="7670058" y="1223896"/>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2" name="fly"/>
            <p:cNvPicPr>
              <a:picLocks noChangeAspect="1"/>
            </p:cNvPicPr>
            <p:nvPr userDrawn="1"/>
          </p:nvPicPr>
          <p:blipFill>
            <a:blip r:embed="rId52" cstate="print">
              <a:extLst>
                <a:ext uri="{28A0092B-C50C-407E-A947-70E740481C1C}">
                  <a14:useLocalDpi xmlns:a14="http://schemas.microsoft.com/office/drawing/2010/main" val="0"/>
                </a:ext>
              </a:extLst>
            </a:blip>
            <a:stretch>
              <a:fillRect/>
            </a:stretch>
          </p:blipFill>
          <p:spPr>
            <a:xfrm>
              <a:off x="7670058" y="1223896"/>
              <a:ext cx="1173600" cy="1173600"/>
            </a:xfrm>
            <a:prstGeom prst="rect">
              <a:avLst/>
            </a:prstGeom>
          </p:spPr>
        </p:pic>
      </p:grpSp>
      <p:grpSp>
        <p:nvGrpSpPr>
          <p:cNvPr id="143" name="flamme" hidden="1"/>
          <p:cNvGrpSpPr/>
          <p:nvPr/>
        </p:nvGrpSpPr>
        <p:grpSpPr>
          <a:xfrm>
            <a:off x="3985200" y="1984950"/>
            <a:ext cx="1173600" cy="1173600"/>
            <a:chOff x="300343" y="1167102"/>
            <a:chExt cx="1173600" cy="1173600"/>
          </a:xfrm>
        </p:grpSpPr>
        <p:sp>
          <p:nvSpPr>
            <p:cNvPr id="144" name="flamme_hvit_sirkel"/>
            <p:cNvSpPr/>
            <p:nvPr userDrawn="1"/>
          </p:nvSpPr>
          <p:spPr>
            <a:xfrm>
              <a:off x="300343" y="1167102"/>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5" name="flamme"/>
            <p:cNvPicPr>
              <a:picLocks noChangeAspect="1"/>
            </p:cNvPicPr>
            <p:nvPr userDrawn="1"/>
          </p:nvPicPr>
          <p:blipFill>
            <a:blip r:embed="rId53" cstate="print">
              <a:extLst>
                <a:ext uri="{28A0092B-C50C-407E-A947-70E740481C1C}">
                  <a14:useLocalDpi xmlns:a14="http://schemas.microsoft.com/office/drawing/2010/main" val="0"/>
                </a:ext>
              </a:extLst>
            </a:blip>
            <a:stretch>
              <a:fillRect/>
            </a:stretch>
          </p:blipFill>
          <p:spPr>
            <a:xfrm>
              <a:off x="300343" y="1167102"/>
              <a:ext cx="1173600" cy="1173600"/>
            </a:xfrm>
            <a:prstGeom prst="rect">
              <a:avLst/>
            </a:prstGeom>
          </p:spPr>
        </p:pic>
      </p:grpSp>
      <p:grpSp>
        <p:nvGrpSpPr>
          <p:cNvPr id="146" name="barn" hidden="1"/>
          <p:cNvGrpSpPr/>
          <p:nvPr/>
        </p:nvGrpSpPr>
        <p:grpSpPr>
          <a:xfrm>
            <a:off x="3985200" y="1984950"/>
            <a:ext cx="1173600" cy="1173600"/>
            <a:chOff x="1774286" y="1167102"/>
            <a:chExt cx="1173600" cy="1173600"/>
          </a:xfrm>
        </p:grpSpPr>
        <p:sp>
          <p:nvSpPr>
            <p:cNvPr id="147" name="barn_hvit_sirkel"/>
            <p:cNvSpPr/>
            <p:nvPr userDrawn="1"/>
          </p:nvSpPr>
          <p:spPr>
            <a:xfrm>
              <a:off x="1774286" y="1167102"/>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8" name="barn"/>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774286" y="1167102"/>
              <a:ext cx="1173600" cy="1173600"/>
            </a:xfrm>
            <a:prstGeom prst="rect">
              <a:avLst/>
            </a:prstGeom>
          </p:spPr>
        </p:pic>
      </p:grpSp>
      <p:grpSp>
        <p:nvGrpSpPr>
          <p:cNvPr id="149" name="sok" hidden="1"/>
          <p:cNvGrpSpPr/>
          <p:nvPr/>
        </p:nvGrpSpPr>
        <p:grpSpPr>
          <a:xfrm>
            <a:off x="3985200" y="1984950"/>
            <a:ext cx="1173600" cy="1173600"/>
            <a:chOff x="3248229" y="1167102"/>
            <a:chExt cx="1173600" cy="1173600"/>
          </a:xfrm>
        </p:grpSpPr>
        <p:sp>
          <p:nvSpPr>
            <p:cNvPr id="150" name="sok_hvit_sirkel"/>
            <p:cNvSpPr/>
            <p:nvPr userDrawn="1"/>
          </p:nvSpPr>
          <p:spPr>
            <a:xfrm>
              <a:off x="3248229" y="1167102"/>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1" name="sok"/>
            <p:cNvPicPr>
              <a:picLocks noChangeAspect="1"/>
            </p:cNvPicPr>
            <p:nvPr userDrawn="1"/>
          </p:nvPicPr>
          <p:blipFill>
            <a:blip r:embed="rId55" cstate="print">
              <a:extLst>
                <a:ext uri="{28A0092B-C50C-407E-A947-70E740481C1C}">
                  <a14:useLocalDpi xmlns:a14="http://schemas.microsoft.com/office/drawing/2010/main" val="0"/>
                </a:ext>
              </a:extLst>
            </a:blip>
            <a:stretch>
              <a:fillRect/>
            </a:stretch>
          </p:blipFill>
          <p:spPr>
            <a:xfrm>
              <a:off x="3248229" y="1167102"/>
              <a:ext cx="1173600" cy="1173600"/>
            </a:xfrm>
            <a:prstGeom prst="rect">
              <a:avLst/>
            </a:prstGeom>
          </p:spPr>
        </p:pic>
      </p:grpSp>
      <p:grpSp>
        <p:nvGrpSpPr>
          <p:cNvPr id="152" name="sparegris" hidden="1"/>
          <p:cNvGrpSpPr/>
          <p:nvPr/>
        </p:nvGrpSpPr>
        <p:grpSpPr>
          <a:xfrm>
            <a:off x="3985200" y="1984950"/>
            <a:ext cx="1173600" cy="1173600"/>
            <a:chOff x="5045959" y="3003798"/>
            <a:chExt cx="1173600" cy="1173600"/>
          </a:xfrm>
        </p:grpSpPr>
        <p:sp>
          <p:nvSpPr>
            <p:cNvPr id="153" name="sparegris_hvit_sirkel"/>
            <p:cNvSpPr/>
            <p:nvPr userDrawn="1"/>
          </p:nvSpPr>
          <p:spPr>
            <a:xfrm>
              <a:off x="5045959" y="3003798"/>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4" name="sparegris"/>
            <p:cNvPicPr>
              <a:picLocks noChangeAspect="1"/>
            </p:cNvPicPr>
            <p:nvPr userDrawn="1"/>
          </p:nvPicPr>
          <p:blipFill>
            <a:blip r:embed="rId56" cstate="print">
              <a:extLst>
                <a:ext uri="{28A0092B-C50C-407E-A947-70E740481C1C}">
                  <a14:useLocalDpi xmlns:a14="http://schemas.microsoft.com/office/drawing/2010/main" val="0"/>
                </a:ext>
              </a:extLst>
            </a:blip>
            <a:stretch>
              <a:fillRect/>
            </a:stretch>
          </p:blipFill>
          <p:spPr>
            <a:xfrm>
              <a:off x="5045959" y="3003798"/>
              <a:ext cx="1173600" cy="1173600"/>
            </a:xfrm>
            <a:prstGeom prst="rect">
              <a:avLst/>
            </a:prstGeom>
          </p:spPr>
        </p:pic>
      </p:grpSp>
      <p:grpSp>
        <p:nvGrpSpPr>
          <p:cNvPr id="155" name="sporsmalstegn" hidden="1"/>
          <p:cNvGrpSpPr/>
          <p:nvPr/>
        </p:nvGrpSpPr>
        <p:grpSpPr>
          <a:xfrm>
            <a:off x="3985200" y="1984950"/>
            <a:ext cx="1173600" cy="1173600"/>
            <a:chOff x="6196115" y="1167102"/>
            <a:chExt cx="1173600" cy="1173600"/>
          </a:xfrm>
        </p:grpSpPr>
        <p:sp>
          <p:nvSpPr>
            <p:cNvPr id="156" name="sporsmalstegn_hvit_sirkel"/>
            <p:cNvSpPr/>
            <p:nvPr userDrawn="1"/>
          </p:nvSpPr>
          <p:spPr>
            <a:xfrm>
              <a:off x="6196115" y="1167102"/>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7" name="sporsmalstegn"/>
            <p:cNvPicPr>
              <a:picLocks noChangeAspect="1"/>
            </p:cNvPicPr>
            <p:nvPr userDrawn="1"/>
          </p:nvPicPr>
          <p:blipFill>
            <a:blip r:embed="rId57" cstate="print">
              <a:extLst>
                <a:ext uri="{28A0092B-C50C-407E-A947-70E740481C1C}">
                  <a14:useLocalDpi xmlns:a14="http://schemas.microsoft.com/office/drawing/2010/main" val="0"/>
                </a:ext>
              </a:extLst>
            </a:blip>
            <a:stretch>
              <a:fillRect/>
            </a:stretch>
          </p:blipFill>
          <p:spPr>
            <a:xfrm>
              <a:off x="6196115" y="1167102"/>
              <a:ext cx="1173600" cy="1173600"/>
            </a:xfrm>
            <a:prstGeom prst="rect">
              <a:avLst/>
            </a:prstGeom>
          </p:spPr>
        </p:pic>
      </p:grpSp>
      <p:grpSp>
        <p:nvGrpSpPr>
          <p:cNvPr id="158" name="location" hidden="1"/>
          <p:cNvGrpSpPr/>
          <p:nvPr/>
        </p:nvGrpSpPr>
        <p:grpSpPr>
          <a:xfrm>
            <a:off x="3985200" y="1984950"/>
            <a:ext cx="1173600" cy="1173600"/>
            <a:chOff x="7670058" y="1167102"/>
            <a:chExt cx="1173600" cy="1173600"/>
          </a:xfrm>
        </p:grpSpPr>
        <p:sp>
          <p:nvSpPr>
            <p:cNvPr id="159" name="location_hvit_sirkel"/>
            <p:cNvSpPr/>
            <p:nvPr userDrawn="1"/>
          </p:nvSpPr>
          <p:spPr>
            <a:xfrm>
              <a:off x="7670058" y="1167102"/>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0" name="location"/>
            <p:cNvPicPr>
              <a:picLocks noChangeAspect="1"/>
            </p:cNvPicPr>
            <p:nvPr userDrawn="1"/>
          </p:nvPicPr>
          <p:blipFill>
            <a:blip r:embed="rId58" cstate="print">
              <a:extLst>
                <a:ext uri="{28A0092B-C50C-407E-A947-70E740481C1C}">
                  <a14:useLocalDpi xmlns:a14="http://schemas.microsoft.com/office/drawing/2010/main" val="0"/>
                </a:ext>
              </a:extLst>
            </a:blip>
            <a:stretch>
              <a:fillRect/>
            </a:stretch>
          </p:blipFill>
          <p:spPr>
            <a:xfrm>
              <a:off x="7670058" y="1167102"/>
              <a:ext cx="1173600" cy="1173600"/>
            </a:xfrm>
            <a:prstGeom prst="rect">
              <a:avLst/>
            </a:prstGeom>
          </p:spPr>
        </p:pic>
      </p:grpSp>
      <p:grpSp>
        <p:nvGrpSpPr>
          <p:cNvPr id="161" name="telefon" hidden="1"/>
          <p:cNvGrpSpPr/>
          <p:nvPr/>
        </p:nvGrpSpPr>
        <p:grpSpPr>
          <a:xfrm>
            <a:off x="3985200" y="1984950"/>
            <a:ext cx="1173600" cy="1173600"/>
            <a:chOff x="889920" y="1282748"/>
            <a:chExt cx="1173600" cy="1173600"/>
          </a:xfrm>
        </p:grpSpPr>
        <p:sp>
          <p:nvSpPr>
            <p:cNvPr id="162" name="telefon_hvit_sirkel"/>
            <p:cNvSpPr/>
            <p:nvPr userDrawn="1"/>
          </p:nvSpPr>
          <p:spPr>
            <a:xfrm>
              <a:off x="889920" y="1282748"/>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3" name="telefon"/>
            <p:cNvPicPr>
              <a:picLocks noChangeAspect="1"/>
            </p:cNvPicPr>
            <p:nvPr userDrawn="1"/>
          </p:nvPicPr>
          <p:blipFill>
            <a:blip r:embed="rId59" cstate="print">
              <a:extLst>
                <a:ext uri="{28A0092B-C50C-407E-A947-70E740481C1C}">
                  <a14:useLocalDpi xmlns:a14="http://schemas.microsoft.com/office/drawing/2010/main" val="0"/>
                </a:ext>
              </a:extLst>
            </a:blip>
            <a:stretch>
              <a:fillRect/>
            </a:stretch>
          </p:blipFill>
          <p:spPr>
            <a:xfrm>
              <a:off x="889920" y="1282748"/>
              <a:ext cx="1173600" cy="1173600"/>
            </a:xfrm>
            <a:prstGeom prst="rect">
              <a:avLst/>
            </a:prstGeom>
          </p:spPr>
        </p:pic>
      </p:grpSp>
      <p:grpSp>
        <p:nvGrpSpPr>
          <p:cNvPr id="164" name="ungdom" hidden="1"/>
          <p:cNvGrpSpPr/>
          <p:nvPr/>
        </p:nvGrpSpPr>
        <p:grpSpPr>
          <a:xfrm>
            <a:off x="3985200" y="1984950"/>
            <a:ext cx="1173600" cy="1173600"/>
            <a:chOff x="2953440" y="1282748"/>
            <a:chExt cx="1173600" cy="1173600"/>
          </a:xfrm>
        </p:grpSpPr>
        <p:sp>
          <p:nvSpPr>
            <p:cNvPr id="165" name="ungdom_hvit_sirkel"/>
            <p:cNvSpPr/>
            <p:nvPr userDrawn="1"/>
          </p:nvSpPr>
          <p:spPr>
            <a:xfrm>
              <a:off x="2953440" y="1282748"/>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6" name="ungdom"/>
            <p:cNvPicPr>
              <a:picLocks noChangeAspect="1"/>
            </p:cNvPicPr>
            <p:nvPr userDrawn="1"/>
          </p:nvPicPr>
          <p:blipFill>
            <a:blip r:embed="rId60" cstate="print">
              <a:extLst>
                <a:ext uri="{28A0092B-C50C-407E-A947-70E740481C1C}">
                  <a14:useLocalDpi xmlns:a14="http://schemas.microsoft.com/office/drawing/2010/main" val="0"/>
                </a:ext>
              </a:extLst>
            </a:blip>
            <a:stretch>
              <a:fillRect/>
            </a:stretch>
          </p:blipFill>
          <p:spPr>
            <a:xfrm>
              <a:off x="2953440" y="1282748"/>
              <a:ext cx="1173600" cy="1173600"/>
            </a:xfrm>
            <a:prstGeom prst="rect">
              <a:avLst/>
            </a:prstGeom>
          </p:spPr>
        </p:pic>
      </p:grpSp>
      <p:grpSp>
        <p:nvGrpSpPr>
          <p:cNvPr id="167" name="boligsok" hidden="1"/>
          <p:cNvGrpSpPr/>
          <p:nvPr/>
        </p:nvGrpSpPr>
        <p:grpSpPr>
          <a:xfrm>
            <a:off x="3985200" y="1984950"/>
            <a:ext cx="1173600" cy="1173600"/>
            <a:chOff x="5016960" y="1282748"/>
            <a:chExt cx="1173600" cy="1173600"/>
          </a:xfrm>
        </p:grpSpPr>
        <p:sp>
          <p:nvSpPr>
            <p:cNvPr id="168" name="boligsok_hvit_sirkel"/>
            <p:cNvSpPr/>
            <p:nvPr userDrawn="1"/>
          </p:nvSpPr>
          <p:spPr>
            <a:xfrm>
              <a:off x="5016960" y="1282748"/>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9" name="boligsok"/>
            <p:cNvPicPr>
              <a:picLocks noChangeAspect="1"/>
            </p:cNvPicPr>
            <p:nvPr userDrawn="1"/>
          </p:nvPicPr>
          <p:blipFill>
            <a:blip r:embed="rId61" cstate="print">
              <a:extLst>
                <a:ext uri="{28A0092B-C50C-407E-A947-70E740481C1C}">
                  <a14:useLocalDpi xmlns:a14="http://schemas.microsoft.com/office/drawing/2010/main" val="0"/>
                </a:ext>
              </a:extLst>
            </a:blip>
            <a:stretch>
              <a:fillRect/>
            </a:stretch>
          </p:blipFill>
          <p:spPr>
            <a:xfrm>
              <a:off x="5016960" y="1282748"/>
              <a:ext cx="1173600" cy="1173600"/>
            </a:xfrm>
            <a:prstGeom prst="rect">
              <a:avLst/>
            </a:prstGeom>
          </p:spPr>
        </p:pic>
      </p:grpSp>
      <p:grpSp>
        <p:nvGrpSpPr>
          <p:cNvPr id="170" name="visning" hidden="1"/>
          <p:cNvGrpSpPr/>
          <p:nvPr/>
        </p:nvGrpSpPr>
        <p:grpSpPr>
          <a:xfrm>
            <a:off x="3985200" y="1984950"/>
            <a:ext cx="1173600" cy="1173600"/>
            <a:chOff x="7080480" y="1282748"/>
            <a:chExt cx="1173600" cy="1173600"/>
          </a:xfrm>
        </p:grpSpPr>
        <p:sp>
          <p:nvSpPr>
            <p:cNvPr id="171" name="visning_hvit_sirkel"/>
            <p:cNvSpPr/>
            <p:nvPr userDrawn="1"/>
          </p:nvSpPr>
          <p:spPr>
            <a:xfrm>
              <a:off x="7080480" y="1282748"/>
              <a:ext cx="1173600" cy="1173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2" name="visning"/>
            <p:cNvPicPr>
              <a:picLocks noChangeAspect="1"/>
            </p:cNvPicPr>
            <p:nvPr userDrawn="1"/>
          </p:nvPicPr>
          <p:blipFill>
            <a:blip r:embed="rId62" cstate="print">
              <a:extLst>
                <a:ext uri="{28A0092B-C50C-407E-A947-70E740481C1C}">
                  <a14:useLocalDpi xmlns:a14="http://schemas.microsoft.com/office/drawing/2010/main" val="0"/>
                </a:ext>
              </a:extLst>
            </a:blip>
            <a:stretch>
              <a:fillRect/>
            </a:stretch>
          </p:blipFill>
          <p:spPr>
            <a:xfrm>
              <a:off x="7080480" y="1282748"/>
              <a:ext cx="1173600" cy="1173600"/>
            </a:xfrm>
            <a:prstGeom prst="rect">
              <a:avLst/>
            </a:prstGeom>
          </p:spPr>
        </p:pic>
      </p:grpSp>
      <p:sp>
        <p:nvSpPr>
          <p:cNvPr id="173" name="hvit_sirkel" hidden="1"/>
          <p:cNvSpPr/>
          <p:nvPr/>
        </p:nvSpPr>
        <p:spPr>
          <a:xfrm>
            <a:off x="3995936" y="1995686"/>
            <a:ext cx="1152128" cy="11521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4" name="Bilde 173"/>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7758593" y="4716150"/>
            <a:ext cx="1385410" cy="427219"/>
          </a:xfrm>
          <a:prstGeom prst="rect">
            <a:avLst/>
          </a:prstGeom>
        </p:spPr>
      </p:pic>
    </p:spTree>
    <p:extLst>
      <p:ext uri="{BB962C8B-B14F-4D97-AF65-F5344CB8AC3E}">
        <p14:creationId xmlns:p14="http://schemas.microsoft.com/office/powerpoint/2010/main" val="4075378460"/>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4" r:id="rId3"/>
    <p:sldLayoutId id="2147483663" r:id="rId4"/>
    <p:sldLayoutId id="2147483665" r:id="rId5"/>
    <p:sldLayoutId id="2147483666" r:id="rId6"/>
    <p:sldLayoutId id="2147483650" r:id="rId7"/>
    <p:sldLayoutId id="2147483672" r:id="rId8"/>
    <p:sldLayoutId id="2147483652" r:id="rId9"/>
    <p:sldLayoutId id="2147483673" r:id="rId10"/>
    <p:sldLayoutId id="2147483660" r:id="rId11"/>
    <p:sldLayoutId id="2147483674" r:id="rId12"/>
    <p:sldLayoutId id="2147483661" r:id="rId13"/>
    <p:sldLayoutId id="2147483653" r:id="rId14"/>
    <p:sldLayoutId id="2147483670" r:id="rId15"/>
    <p:sldLayoutId id="2147483671" r:id="rId16"/>
    <p:sldLayoutId id="2147483675" r:id="rId17"/>
    <p:sldLayoutId id="2147483667" r:id="rId18"/>
    <p:sldLayoutId id="2147483668" r:id="rId19"/>
    <p:sldLayoutId id="2147483669" r:id="rId20"/>
    <p:sldLayoutId id="2147483678" r:id="rId21"/>
    <p:sldLayoutId id="2147483677" r:id="rId22"/>
    <p:sldLayoutId id="2147483680" r:id="rId23"/>
    <p:sldLayoutId id="2147483679" r:id="rId24"/>
    <p:sldLayoutId id="2147483651" r:id="rId25"/>
    <p:sldLayoutId id="2147483654" r:id="rId26"/>
    <p:sldLayoutId id="2147483655" r:id="rId27"/>
    <p:sldLayoutId id="2147483681" r:id="rId28"/>
  </p:sldLayoutIdLst>
  <p:hf hdr="0"/>
  <p:txStyles>
    <p:titleStyle>
      <a:lvl1pPr algn="l" defTabSz="342752" rtl="0" eaLnBrk="1" latinLnBrk="0" hangingPunct="1">
        <a:lnSpc>
          <a:spcPct val="80000"/>
        </a:lnSpc>
        <a:spcBef>
          <a:spcPct val="0"/>
        </a:spcBef>
        <a:buNone/>
        <a:defRPr sz="3400" kern="1200">
          <a:solidFill>
            <a:schemeClr val="accent2"/>
          </a:solidFill>
          <a:latin typeface="+mj-lt"/>
          <a:ea typeface="+mj-ea"/>
          <a:cs typeface="+mj-cs"/>
        </a:defRPr>
      </a:lvl1pPr>
    </p:titleStyle>
    <p:bodyStyle>
      <a:lvl1pPr marL="337354" indent="-337354" algn="l" defTabSz="342752" rtl="0" eaLnBrk="1" latinLnBrk="0" hangingPunct="1">
        <a:lnSpc>
          <a:spcPct val="100000"/>
        </a:lnSpc>
        <a:spcBef>
          <a:spcPts val="225"/>
        </a:spcBef>
        <a:buClr>
          <a:schemeClr val="accent4"/>
        </a:buClr>
        <a:buFont typeface="Arial" panose="020B0604020202020204" pitchFamily="34" charset="0"/>
        <a:buChar char="•"/>
        <a:defRPr sz="2400" kern="1200">
          <a:solidFill>
            <a:schemeClr val="accent4"/>
          </a:solidFill>
          <a:latin typeface="+mn-lt"/>
          <a:ea typeface="+mn-ea"/>
          <a:cs typeface="+mn-cs"/>
        </a:defRPr>
      </a:lvl1pPr>
      <a:lvl2pPr marL="674708" indent="-337354" algn="l" defTabSz="342752" rtl="0" eaLnBrk="1" latinLnBrk="0" hangingPunct="1">
        <a:lnSpc>
          <a:spcPct val="100000"/>
        </a:lnSpc>
        <a:spcBef>
          <a:spcPts val="300"/>
        </a:spcBef>
        <a:buClr>
          <a:schemeClr val="accent4"/>
        </a:buClr>
        <a:buFont typeface="Arial" panose="020B0604020202020204" pitchFamily="34" charset="0"/>
        <a:buChar char="‒"/>
        <a:defRPr sz="2100" kern="1200">
          <a:solidFill>
            <a:schemeClr val="accent4"/>
          </a:solidFill>
          <a:latin typeface="+mn-lt"/>
          <a:ea typeface="+mn-ea"/>
          <a:cs typeface="+mn-cs"/>
        </a:defRPr>
      </a:lvl2pPr>
      <a:lvl3pPr marL="1012062" indent="-337354" algn="l" defTabSz="342752" rtl="0" eaLnBrk="1" latinLnBrk="0" hangingPunct="1">
        <a:lnSpc>
          <a:spcPct val="80000"/>
        </a:lnSpc>
        <a:spcBef>
          <a:spcPts val="0"/>
        </a:spcBef>
        <a:buClr>
          <a:schemeClr val="accent4"/>
        </a:buClr>
        <a:buFont typeface="Arial" panose="020B0604020202020204" pitchFamily="34" charset="0"/>
        <a:buChar char="‒"/>
        <a:defRPr sz="1800" kern="1200">
          <a:solidFill>
            <a:schemeClr val="accent4"/>
          </a:solidFill>
          <a:latin typeface="+mn-lt"/>
          <a:ea typeface="+mn-ea"/>
          <a:cs typeface="+mn-cs"/>
        </a:defRPr>
      </a:lvl3pPr>
      <a:lvl4pPr marL="1349415" indent="-337354" algn="l" defTabSz="342752" rtl="0" eaLnBrk="1" latinLnBrk="0" hangingPunct="1">
        <a:lnSpc>
          <a:spcPct val="80000"/>
        </a:lnSpc>
        <a:spcBef>
          <a:spcPts val="0"/>
        </a:spcBef>
        <a:buClr>
          <a:schemeClr val="accent4"/>
        </a:buClr>
        <a:buFont typeface="Arial" panose="020B0604020202020204" pitchFamily="34" charset="0"/>
        <a:buChar char="‒"/>
        <a:defRPr sz="1500" kern="1200">
          <a:solidFill>
            <a:schemeClr val="accent4"/>
          </a:solidFill>
          <a:latin typeface="+mn-lt"/>
          <a:ea typeface="+mn-ea"/>
          <a:cs typeface="+mn-cs"/>
        </a:defRPr>
      </a:lvl4pPr>
      <a:lvl5pPr marL="1686768" indent="-337354" algn="l" defTabSz="342752" rtl="0" eaLnBrk="1" latinLnBrk="0" hangingPunct="1">
        <a:lnSpc>
          <a:spcPct val="80000"/>
        </a:lnSpc>
        <a:spcBef>
          <a:spcPts val="0"/>
        </a:spcBef>
        <a:buClr>
          <a:schemeClr val="accent4"/>
        </a:buClr>
        <a:buFont typeface="Arial" panose="020B0604020202020204" pitchFamily="34" charset="0"/>
        <a:buChar char="‒"/>
        <a:defRPr sz="1300" kern="1200">
          <a:solidFill>
            <a:schemeClr val="accent4"/>
          </a:solidFill>
          <a:latin typeface="+mn-lt"/>
          <a:ea typeface="+mn-ea"/>
          <a:cs typeface="+mn-cs"/>
        </a:defRPr>
      </a:lvl5pPr>
      <a:lvl6pPr marL="94256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6pPr>
      <a:lvl7pPr marL="111394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7pPr>
      <a:lvl8pPr marL="128531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8pPr>
      <a:lvl9pPr marL="145669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342752" rtl="0" eaLnBrk="1" latinLnBrk="0" hangingPunct="1">
        <a:defRPr sz="1800" kern="1200">
          <a:solidFill>
            <a:schemeClr val="tx1"/>
          </a:solidFill>
          <a:latin typeface="+mn-lt"/>
          <a:ea typeface="+mn-ea"/>
          <a:cs typeface="+mn-cs"/>
        </a:defRPr>
      </a:lvl1pPr>
      <a:lvl2pPr marL="171376" algn="l" defTabSz="342752" rtl="0" eaLnBrk="1" latinLnBrk="0" hangingPunct="1">
        <a:defRPr sz="1800" kern="1200">
          <a:solidFill>
            <a:schemeClr val="tx1"/>
          </a:solidFill>
          <a:latin typeface="+mn-lt"/>
          <a:ea typeface="+mn-ea"/>
          <a:cs typeface="+mn-cs"/>
        </a:defRPr>
      </a:lvl2pPr>
      <a:lvl3pPr marL="342752" algn="l" defTabSz="342752" rtl="0" eaLnBrk="1" latinLnBrk="0" hangingPunct="1">
        <a:defRPr sz="1800" kern="1200">
          <a:solidFill>
            <a:schemeClr val="tx1"/>
          </a:solidFill>
          <a:latin typeface="+mn-lt"/>
          <a:ea typeface="+mn-ea"/>
          <a:cs typeface="+mn-cs"/>
        </a:defRPr>
      </a:lvl3pPr>
      <a:lvl4pPr marL="514128" algn="l" defTabSz="342752" rtl="0" eaLnBrk="1" latinLnBrk="0" hangingPunct="1">
        <a:defRPr sz="1800" kern="1200">
          <a:solidFill>
            <a:schemeClr val="tx1"/>
          </a:solidFill>
          <a:latin typeface="+mn-lt"/>
          <a:ea typeface="+mn-ea"/>
          <a:cs typeface="+mn-cs"/>
        </a:defRPr>
      </a:lvl4pPr>
      <a:lvl5pPr marL="685502" algn="l" defTabSz="342752" rtl="0" eaLnBrk="1" latinLnBrk="0" hangingPunct="1">
        <a:defRPr sz="1800" kern="1200">
          <a:solidFill>
            <a:schemeClr val="tx1"/>
          </a:solidFill>
          <a:latin typeface="+mn-lt"/>
          <a:ea typeface="+mn-ea"/>
          <a:cs typeface="+mn-cs"/>
        </a:defRPr>
      </a:lvl5pPr>
      <a:lvl6pPr marL="856878" algn="l" defTabSz="342752" rtl="0" eaLnBrk="1" latinLnBrk="0" hangingPunct="1">
        <a:defRPr sz="1800" kern="1200">
          <a:solidFill>
            <a:schemeClr val="tx1"/>
          </a:solidFill>
          <a:latin typeface="+mn-lt"/>
          <a:ea typeface="+mn-ea"/>
          <a:cs typeface="+mn-cs"/>
        </a:defRPr>
      </a:lvl6pPr>
      <a:lvl7pPr marL="1028254" algn="l" defTabSz="342752" rtl="0" eaLnBrk="1" latinLnBrk="0" hangingPunct="1">
        <a:defRPr sz="1800" kern="1200">
          <a:solidFill>
            <a:schemeClr val="tx1"/>
          </a:solidFill>
          <a:latin typeface="+mn-lt"/>
          <a:ea typeface="+mn-ea"/>
          <a:cs typeface="+mn-cs"/>
        </a:defRPr>
      </a:lvl7pPr>
      <a:lvl8pPr marL="1199630" algn="l" defTabSz="342752" rtl="0" eaLnBrk="1" latinLnBrk="0" hangingPunct="1">
        <a:defRPr sz="1800" kern="1200">
          <a:solidFill>
            <a:schemeClr val="tx1"/>
          </a:solidFill>
          <a:latin typeface="+mn-lt"/>
          <a:ea typeface="+mn-ea"/>
          <a:cs typeface="+mn-cs"/>
        </a:defRPr>
      </a:lvl8pPr>
      <a:lvl9pPr marL="1371006" algn="l" defTabSz="34275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836122" y="2815829"/>
            <a:ext cx="6858000" cy="400110"/>
          </a:xfrm>
        </p:spPr>
        <p:txBody>
          <a:bodyPr/>
          <a:lstStyle/>
          <a:p>
            <a:r>
              <a:rPr lang="nb-NO" dirty="0" smtClean="0"/>
              <a:t>Torsdag, 16. juni 2016</a:t>
            </a:r>
            <a:endParaRPr lang="nb-NO" dirty="0"/>
          </a:p>
        </p:txBody>
      </p:sp>
      <p:sp>
        <p:nvSpPr>
          <p:cNvPr id="2" name="Tittel 1"/>
          <p:cNvSpPr>
            <a:spLocks noGrp="1"/>
          </p:cNvSpPr>
          <p:nvPr>
            <p:ph type="ctrTitle"/>
          </p:nvPr>
        </p:nvSpPr>
        <p:spPr/>
        <p:txBody>
          <a:bodyPr/>
          <a:lstStyle/>
          <a:p>
            <a:r>
              <a:rPr lang="nb-NO" dirty="0" smtClean="0"/>
              <a:t>Varehandelsrapporten 2016</a:t>
            </a:r>
            <a:endParaRPr lang="nb-NO" dirty="0"/>
          </a:p>
        </p:txBody>
      </p:sp>
      <p:sp>
        <p:nvSpPr>
          <p:cNvPr id="6" name="TekstSylinder 5"/>
          <p:cNvSpPr txBox="1"/>
          <p:nvPr/>
        </p:nvSpPr>
        <p:spPr>
          <a:xfrm>
            <a:off x="1763688" y="4160626"/>
            <a:ext cx="1523174" cy="500137"/>
          </a:xfrm>
          <a:prstGeom prst="rect">
            <a:avLst/>
          </a:prstGeom>
          <a:noFill/>
        </p:spPr>
        <p:txBody>
          <a:bodyPr wrap="none" rtlCol="0">
            <a:spAutoFit/>
          </a:bodyPr>
          <a:lstStyle/>
          <a:p>
            <a:r>
              <a:rPr lang="nb-NO" sz="1600" dirty="0" smtClean="0">
                <a:solidFill>
                  <a:schemeClr val="bg1"/>
                </a:solidFill>
              </a:rPr>
              <a:t>Kjell Ivar Bruvik</a:t>
            </a:r>
          </a:p>
          <a:p>
            <a:r>
              <a:rPr lang="nb-NO" sz="1050" dirty="0" smtClean="0">
                <a:solidFill>
                  <a:schemeClr val="bg1"/>
                </a:solidFill>
              </a:rPr>
              <a:t>Banksjef Bedriftsmarked</a:t>
            </a:r>
          </a:p>
        </p:txBody>
      </p:sp>
      <p:pic>
        <p:nvPicPr>
          <p:cNvPr id="5" name="Plassholder for bilde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530" r="12530"/>
          <a:stretch>
            <a:fillRect/>
          </a:stretch>
        </p:blipFill>
        <p:spPr/>
      </p:pic>
    </p:spTree>
    <p:extLst>
      <p:ext uri="{BB962C8B-B14F-4D97-AF65-F5344CB8AC3E}">
        <p14:creationId xmlns:p14="http://schemas.microsoft.com/office/powerpoint/2010/main" val="34701259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Agenda</a:t>
            </a:r>
            <a:endParaRPr lang="nb-NO" dirty="0"/>
          </a:p>
        </p:txBody>
      </p:sp>
      <p:sp>
        <p:nvSpPr>
          <p:cNvPr id="3" name="Plassholder for innhold 2"/>
          <p:cNvSpPr>
            <a:spLocks noGrp="1"/>
          </p:cNvSpPr>
          <p:nvPr>
            <p:ph idx="1"/>
          </p:nvPr>
        </p:nvSpPr>
        <p:spPr/>
        <p:txBody>
          <a:bodyPr>
            <a:normAutofit lnSpcReduction="10000"/>
          </a:bodyPr>
          <a:lstStyle/>
          <a:p>
            <a:pPr marL="457200" indent="-457200">
              <a:buFont typeface="+mj-lt"/>
              <a:buAutoNum type="arabicPeriod"/>
            </a:pPr>
            <a:r>
              <a:rPr lang="nb-NO" b="1" dirty="0" smtClean="0"/>
              <a:t>Varehandelsrapporten 2016 – hovedtrekk</a:t>
            </a:r>
          </a:p>
          <a:p>
            <a:pPr marL="457200" indent="-457200">
              <a:buFont typeface="+mj-lt"/>
              <a:buAutoNum type="arabicPeriod"/>
            </a:pPr>
            <a:endParaRPr lang="nb-NO" dirty="0" smtClean="0"/>
          </a:p>
          <a:p>
            <a:pPr marL="457200" indent="-457200">
              <a:buFont typeface="+mj-lt"/>
              <a:buAutoNum type="arabicPeriod"/>
            </a:pPr>
            <a:r>
              <a:rPr lang="nb-NO" dirty="0" smtClean="0"/>
              <a:t>Forhold som påvirker folks kjøpekraft</a:t>
            </a:r>
          </a:p>
          <a:p>
            <a:pPr lvl="1"/>
            <a:endParaRPr lang="nb-NO" dirty="0" smtClean="0"/>
          </a:p>
          <a:p>
            <a:pPr marL="457200" indent="-457200">
              <a:buFont typeface="+mj-lt"/>
              <a:buAutoNum type="arabicPeriod"/>
            </a:pPr>
            <a:r>
              <a:rPr lang="nb-NO" dirty="0" smtClean="0"/>
              <a:t>Forhold som påvirker forbruksmønster</a:t>
            </a:r>
          </a:p>
          <a:p>
            <a:pPr marL="457200" indent="-457200">
              <a:buFont typeface="+mj-lt"/>
              <a:buAutoNum type="arabicPeriod"/>
            </a:pPr>
            <a:endParaRPr lang="nb-NO" dirty="0"/>
          </a:p>
          <a:p>
            <a:pPr marL="457200" indent="-457200">
              <a:buFont typeface="+mj-lt"/>
              <a:buAutoNum type="arabicPeriod"/>
            </a:pPr>
            <a:r>
              <a:rPr lang="nb-NO" dirty="0" smtClean="0"/>
              <a:t>Varehandelstall Sunnhordland/Hordaland</a:t>
            </a:r>
          </a:p>
          <a:p>
            <a:pPr lvl="1"/>
            <a:endParaRPr lang="nb-NO" dirty="0" smtClean="0"/>
          </a:p>
          <a:p>
            <a:pPr marL="457200" indent="-457200">
              <a:buFont typeface="+mj-lt"/>
              <a:buAutoNum type="arabicPeriod"/>
            </a:pPr>
            <a:r>
              <a:rPr lang="nb-NO" dirty="0" smtClean="0"/>
              <a:t>Utsikter for varehandelen framover</a:t>
            </a:r>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2</a:t>
            </a:fld>
            <a:endParaRPr lang="nb-NO"/>
          </a:p>
        </p:txBody>
      </p:sp>
    </p:spTree>
    <p:extLst>
      <p:ext uri="{BB962C8B-B14F-4D97-AF65-F5344CB8AC3E}">
        <p14:creationId xmlns:p14="http://schemas.microsoft.com/office/powerpoint/2010/main" val="1809139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Varehandelsrapporten 2016 – hovedtrekk</a:t>
            </a:r>
            <a:endParaRPr lang="nb-NO" dirty="0"/>
          </a:p>
        </p:txBody>
      </p:sp>
      <p:sp>
        <p:nvSpPr>
          <p:cNvPr id="3" name="Plassholder for innhold 2"/>
          <p:cNvSpPr>
            <a:spLocks noGrp="1"/>
          </p:cNvSpPr>
          <p:nvPr>
            <p:ph idx="1"/>
          </p:nvPr>
        </p:nvSpPr>
        <p:spPr>
          <a:xfrm>
            <a:off x="585938" y="1245395"/>
            <a:ext cx="8090518" cy="3414587"/>
          </a:xfrm>
        </p:spPr>
        <p:txBody>
          <a:bodyPr>
            <a:normAutofit fontScale="55000" lnSpcReduction="20000"/>
          </a:bodyPr>
          <a:lstStyle/>
          <a:p>
            <a:r>
              <a:rPr lang="nb-NO" dirty="0" smtClean="0"/>
              <a:t>Vekst i varehandelen både nasjonalt og på Sør- og Vestlandet i 2015 (til tross for oljenedgang)</a:t>
            </a:r>
          </a:p>
          <a:p>
            <a:endParaRPr lang="nb-NO" dirty="0"/>
          </a:p>
          <a:p>
            <a:r>
              <a:rPr lang="nb-NO" dirty="0" smtClean="0"/>
              <a:t>Vekst i Norge på 3,8%, omtrent som i fjor, prisstigning utgjør litt over halvparten (2,1%)</a:t>
            </a:r>
          </a:p>
          <a:p>
            <a:endParaRPr lang="nb-NO" dirty="0" smtClean="0"/>
          </a:p>
          <a:p>
            <a:r>
              <a:rPr lang="nb-NO" dirty="0" smtClean="0"/>
              <a:t>Regionale forskjeller</a:t>
            </a:r>
          </a:p>
          <a:p>
            <a:pPr lvl="1"/>
            <a:r>
              <a:rPr lang="nb-NO" dirty="0" smtClean="0"/>
              <a:t>Hordaland og Agder klarer seg best med oppgang på hhv 3,1 og 3,3%</a:t>
            </a:r>
          </a:p>
          <a:p>
            <a:pPr lvl="1"/>
            <a:r>
              <a:rPr lang="nb-NO" dirty="0" smtClean="0"/>
              <a:t>Rogaland påvirkes mer av oljenedgangen, men fortsatt på vekst på 1,6%</a:t>
            </a:r>
          </a:p>
          <a:p>
            <a:endParaRPr lang="nb-NO" dirty="0" smtClean="0"/>
          </a:p>
          <a:p>
            <a:r>
              <a:rPr lang="nb-NO" dirty="0" smtClean="0"/>
              <a:t>Hordaland og Agder har oppgang i alle varegrupper</a:t>
            </a:r>
          </a:p>
          <a:p>
            <a:endParaRPr lang="nb-NO" dirty="0" smtClean="0"/>
          </a:p>
          <a:p>
            <a:r>
              <a:rPr lang="nb-NO" dirty="0" smtClean="0"/>
              <a:t>Rogaland har oppgang i alle varegrupper med unntak av klær/sko og møbler/elektro</a:t>
            </a:r>
          </a:p>
          <a:p>
            <a:endParaRPr lang="nb-NO" dirty="0" smtClean="0"/>
          </a:p>
          <a:p>
            <a:r>
              <a:rPr lang="nb-NO" dirty="0" smtClean="0"/>
              <a:t>Dagligvarer er mest stabilt med en vekst omkring 2,5% i alle fylkene. Høy vekst i internetthandel</a:t>
            </a:r>
          </a:p>
          <a:p>
            <a:endParaRPr lang="nb-NO" dirty="0" smtClean="0"/>
          </a:p>
          <a:p>
            <a:r>
              <a:rPr lang="nb-NO" dirty="0" smtClean="0"/>
              <a:t>Befolkningsveksten har falt litt, men fortsatt oppgang og støtter varehandelen. Store lokale forskjeller</a:t>
            </a:r>
          </a:p>
          <a:p>
            <a:endParaRPr lang="nb-NO" dirty="0"/>
          </a:p>
          <a:p>
            <a:r>
              <a:rPr lang="nb-NO" dirty="0" smtClean="0"/>
              <a:t>Forventninger til framtiden: oljenedgang trekker ned, men lavere rente, fortsatt moderat arbeidsledighet og svak krone demper nedgangen. For Agder og Rogaland anslår vi vekst i varehandelen på 0-2% i 2016, Hordaland 2-4%</a:t>
            </a:r>
          </a:p>
          <a:p>
            <a:endParaRPr lang="nb-NO" dirty="0" smtClean="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3</a:t>
            </a:fld>
            <a:endParaRPr lang="nb-NO"/>
          </a:p>
        </p:txBody>
      </p:sp>
    </p:spTree>
    <p:extLst>
      <p:ext uri="{BB962C8B-B14F-4D97-AF65-F5344CB8AC3E}">
        <p14:creationId xmlns:p14="http://schemas.microsoft.com/office/powerpoint/2010/main" val="4030300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Varehandel – hva er det?</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4</a:t>
            </a:fld>
            <a:endParaRPr lang="nb-NO"/>
          </a:p>
        </p:txBody>
      </p:sp>
      <p:sp>
        <p:nvSpPr>
          <p:cNvPr id="5" name="Avrundet rektangel 4"/>
          <p:cNvSpPr/>
          <p:nvPr/>
        </p:nvSpPr>
        <p:spPr>
          <a:xfrm>
            <a:off x="585938" y="1203598"/>
            <a:ext cx="1152128"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bg1"/>
                </a:solidFill>
              </a:rPr>
              <a:t>Dagligvarer</a:t>
            </a:r>
            <a:endParaRPr lang="nb-NO" dirty="0">
              <a:solidFill>
                <a:schemeClr val="bg1"/>
              </a:solidFill>
            </a:endParaRPr>
          </a:p>
        </p:txBody>
      </p:sp>
      <p:sp>
        <p:nvSpPr>
          <p:cNvPr id="7" name="Avrundet rektangel 6"/>
          <p:cNvSpPr/>
          <p:nvPr/>
        </p:nvSpPr>
        <p:spPr>
          <a:xfrm>
            <a:off x="1835696" y="1203598"/>
            <a:ext cx="1368152"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bg1"/>
                </a:solidFill>
              </a:rPr>
              <a:t>Sport og spill</a:t>
            </a:r>
            <a:endParaRPr lang="nb-NO" dirty="0">
              <a:solidFill>
                <a:schemeClr val="bg1"/>
              </a:solidFill>
            </a:endParaRPr>
          </a:p>
        </p:txBody>
      </p:sp>
      <p:sp>
        <p:nvSpPr>
          <p:cNvPr id="8" name="Avrundet rektangel 7"/>
          <p:cNvSpPr/>
          <p:nvPr/>
        </p:nvSpPr>
        <p:spPr>
          <a:xfrm>
            <a:off x="575556" y="1707654"/>
            <a:ext cx="1944216"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bg1"/>
                </a:solidFill>
              </a:rPr>
              <a:t>Annen utvalgshandel</a:t>
            </a:r>
            <a:endParaRPr lang="nb-NO" dirty="0">
              <a:solidFill>
                <a:schemeClr val="bg1"/>
              </a:solidFill>
            </a:endParaRPr>
          </a:p>
        </p:txBody>
      </p:sp>
      <p:sp>
        <p:nvSpPr>
          <p:cNvPr id="9" name="Avrundet rektangel 8"/>
          <p:cNvSpPr/>
          <p:nvPr/>
        </p:nvSpPr>
        <p:spPr>
          <a:xfrm>
            <a:off x="2267744" y="2211710"/>
            <a:ext cx="1152128"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bg1"/>
                </a:solidFill>
              </a:rPr>
              <a:t>Klær og sko</a:t>
            </a:r>
            <a:endParaRPr lang="nb-NO" dirty="0">
              <a:solidFill>
                <a:schemeClr val="bg1"/>
              </a:solidFill>
            </a:endParaRPr>
          </a:p>
        </p:txBody>
      </p:sp>
      <p:sp>
        <p:nvSpPr>
          <p:cNvPr id="10" name="Avrundet rektangel 9"/>
          <p:cNvSpPr/>
          <p:nvPr/>
        </p:nvSpPr>
        <p:spPr>
          <a:xfrm>
            <a:off x="2614382" y="1707654"/>
            <a:ext cx="1152128"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bg1"/>
                </a:solidFill>
              </a:rPr>
              <a:t>Byggevarer</a:t>
            </a:r>
            <a:endParaRPr lang="nb-NO" dirty="0">
              <a:solidFill>
                <a:schemeClr val="bg1"/>
              </a:solidFill>
            </a:endParaRPr>
          </a:p>
        </p:txBody>
      </p:sp>
      <p:sp>
        <p:nvSpPr>
          <p:cNvPr id="11" name="Avrundet rektangel 10"/>
          <p:cNvSpPr/>
          <p:nvPr/>
        </p:nvSpPr>
        <p:spPr>
          <a:xfrm>
            <a:off x="599012" y="2226185"/>
            <a:ext cx="1584176"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bg1"/>
                </a:solidFill>
              </a:rPr>
              <a:t>Møbler og elektro</a:t>
            </a:r>
            <a:endParaRPr lang="nb-NO" dirty="0">
              <a:solidFill>
                <a:schemeClr val="bg1"/>
              </a:solidFill>
            </a:endParaRPr>
          </a:p>
        </p:txBody>
      </p:sp>
      <p:sp>
        <p:nvSpPr>
          <p:cNvPr id="12" name="Avrundet rektangel 11"/>
          <p:cNvSpPr/>
          <p:nvPr/>
        </p:nvSpPr>
        <p:spPr>
          <a:xfrm>
            <a:off x="3301478" y="1209886"/>
            <a:ext cx="978643"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bg1"/>
                </a:solidFill>
              </a:rPr>
              <a:t>Internett</a:t>
            </a:r>
            <a:endParaRPr lang="nb-NO" dirty="0">
              <a:solidFill>
                <a:schemeClr val="bg1"/>
              </a:solidFill>
            </a:endParaRPr>
          </a:p>
        </p:txBody>
      </p:sp>
      <p:sp>
        <p:nvSpPr>
          <p:cNvPr id="13" name="Tittel 1"/>
          <p:cNvSpPr txBox="1">
            <a:spLocks/>
          </p:cNvSpPr>
          <p:nvPr/>
        </p:nvSpPr>
        <p:spPr>
          <a:xfrm>
            <a:off x="585938" y="3104755"/>
            <a:ext cx="7972124" cy="227113"/>
          </a:xfrm>
          <a:prstGeom prst="rect">
            <a:avLst/>
          </a:prstGeom>
        </p:spPr>
        <p:txBody>
          <a:bodyPr vert="horz" wrap="square" lIns="0" tIns="0" rIns="0" bIns="0" rtlCol="0" anchor="ctr" anchorCtr="0">
            <a:spAutoFit/>
          </a:bodyPr>
          <a:lstStyle>
            <a:lvl1pPr algn="l" defTabSz="342752" rtl="0" eaLnBrk="1" latinLnBrk="0" hangingPunct="1">
              <a:lnSpc>
                <a:spcPct val="80000"/>
              </a:lnSpc>
              <a:spcBef>
                <a:spcPct val="0"/>
              </a:spcBef>
              <a:buNone/>
              <a:defRPr sz="3400" kern="1200">
                <a:solidFill>
                  <a:schemeClr val="accent2"/>
                </a:solidFill>
                <a:latin typeface="+mj-lt"/>
                <a:ea typeface="+mj-ea"/>
                <a:cs typeface="+mj-cs"/>
              </a:defRPr>
            </a:lvl1pPr>
          </a:lstStyle>
          <a:p>
            <a:r>
              <a:rPr lang="nb-NO" sz="1800" dirty="0" smtClean="0"/>
              <a:t>Disse holdes utenfor i sum:</a:t>
            </a:r>
            <a:endParaRPr lang="nb-NO" sz="1800" dirty="0"/>
          </a:p>
        </p:txBody>
      </p:sp>
      <p:sp>
        <p:nvSpPr>
          <p:cNvPr id="14" name="Avrundet rektangel 13"/>
          <p:cNvSpPr/>
          <p:nvPr/>
        </p:nvSpPr>
        <p:spPr>
          <a:xfrm>
            <a:off x="585938" y="3651870"/>
            <a:ext cx="745702" cy="432048"/>
          </a:xfrm>
          <a:prstGeom prst="roundRect">
            <a:avLst/>
          </a:prstGeom>
          <a:solidFill>
            <a:srgbClr val="E1D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accent2"/>
                </a:solidFill>
              </a:rPr>
              <a:t>Båter</a:t>
            </a:r>
            <a:endParaRPr lang="nb-NO" dirty="0">
              <a:solidFill>
                <a:schemeClr val="accent2"/>
              </a:solidFill>
            </a:endParaRPr>
          </a:p>
        </p:txBody>
      </p:sp>
      <p:sp>
        <p:nvSpPr>
          <p:cNvPr id="15" name="Avrundet rektangel 14"/>
          <p:cNvSpPr/>
          <p:nvPr/>
        </p:nvSpPr>
        <p:spPr>
          <a:xfrm>
            <a:off x="1412944" y="3651870"/>
            <a:ext cx="710784" cy="432048"/>
          </a:xfrm>
          <a:prstGeom prst="roundRect">
            <a:avLst/>
          </a:prstGeom>
          <a:solidFill>
            <a:srgbClr val="E1D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accent2"/>
                </a:solidFill>
              </a:rPr>
              <a:t>Biler</a:t>
            </a:r>
            <a:endParaRPr lang="nb-NO" dirty="0">
              <a:solidFill>
                <a:schemeClr val="accent2"/>
              </a:solidFill>
            </a:endParaRPr>
          </a:p>
        </p:txBody>
      </p:sp>
      <p:sp>
        <p:nvSpPr>
          <p:cNvPr id="16" name="Avrundet rektangel 15"/>
          <p:cNvSpPr/>
          <p:nvPr/>
        </p:nvSpPr>
        <p:spPr>
          <a:xfrm>
            <a:off x="2205032" y="3651870"/>
            <a:ext cx="1358856" cy="432048"/>
          </a:xfrm>
          <a:prstGeom prst="roundRect">
            <a:avLst/>
          </a:prstGeom>
          <a:solidFill>
            <a:srgbClr val="E1D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accent2"/>
                </a:solidFill>
              </a:rPr>
              <a:t>Vinmonopolet</a:t>
            </a:r>
            <a:endParaRPr lang="nb-NO" dirty="0">
              <a:solidFill>
                <a:schemeClr val="accent2"/>
              </a:solidFill>
            </a:endParaRPr>
          </a:p>
        </p:txBody>
      </p:sp>
      <p:sp>
        <p:nvSpPr>
          <p:cNvPr id="17" name="Avrundet rektangel 16"/>
          <p:cNvSpPr/>
          <p:nvPr/>
        </p:nvSpPr>
        <p:spPr>
          <a:xfrm>
            <a:off x="585938" y="4155926"/>
            <a:ext cx="1537790" cy="432048"/>
          </a:xfrm>
          <a:prstGeom prst="roundRect">
            <a:avLst/>
          </a:prstGeom>
          <a:solidFill>
            <a:srgbClr val="E1D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accent2"/>
                </a:solidFill>
              </a:rPr>
              <a:t>Bensin og diesel</a:t>
            </a:r>
            <a:endParaRPr lang="nb-NO" dirty="0">
              <a:solidFill>
                <a:schemeClr val="accent2"/>
              </a:solidFill>
            </a:endParaRPr>
          </a:p>
        </p:txBody>
      </p:sp>
      <p:sp>
        <p:nvSpPr>
          <p:cNvPr id="18" name="Avrundet rektangel 17"/>
          <p:cNvSpPr/>
          <p:nvPr/>
        </p:nvSpPr>
        <p:spPr>
          <a:xfrm>
            <a:off x="2205032" y="4155926"/>
            <a:ext cx="926808" cy="432048"/>
          </a:xfrm>
          <a:prstGeom prst="roundRect">
            <a:avLst/>
          </a:prstGeom>
          <a:solidFill>
            <a:srgbClr val="E1D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accent2"/>
                </a:solidFill>
              </a:rPr>
              <a:t>Taxfree</a:t>
            </a:r>
            <a:endParaRPr lang="nb-NO" dirty="0">
              <a:solidFill>
                <a:schemeClr val="accent2"/>
              </a:solidFill>
            </a:endParaRPr>
          </a:p>
        </p:txBody>
      </p:sp>
      <p:pic>
        <p:nvPicPr>
          <p:cNvPr id="21" name="Bilde 20"/>
          <p:cNvPicPr>
            <a:picLocks noChangeAspect="1"/>
          </p:cNvPicPr>
          <p:nvPr/>
        </p:nvPicPr>
        <p:blipFill rotWithShape="1">
          <a:blip r:embed="rId3" cstate="print">
            <a:extLst>
              <a:ext uri="{28A0092B-C50C-407E-A947-70E740481C1C}">
                <a14:useLocalDpi xmlns:a14="http://schemas.microsoft.com/office/drawing/2010/main" val="0"/>
              </a:ext>
            </a:extLst>
          </a:blip>
          <a:srcRect l="48207"/>
          <a:stretch/>
        </p:blipFill>
        <p:spPr>
          <a:xfrm>
            <a:off x="5148064" y="0"/>
            <a:ext cx="3995936" cy="5143500"/>
          </a:xfrm>
          <a:prstGeom prst="rect">
            <a:avLst/>
          </a:prstGeom>
        </p:spPr>
      </p:pic>
      <p:sp>
        <p:nvSpPr>
          <p:cNvPr id="19" name="Avrundet rektangel 18"/>
          <p:cNvSpPr/>
          <p:nvPr/>
        </p:nvSpPr>
        <p:spPr>
          <a:xfrm>
            <a:off x="2205032" y="4144919"/>
            <a:ext cx="926808" cy="432048"/>
          </a:xfrm>
          <a:prstGeom prst="roundRect">
            <a:avLst/>
          </a:prstGeom>
          <a:solidFill>
            <a:srgbClr val="E1D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accent2"/>
                </a:solidFill>
              </a:rPr>
              <a:t>Taxfree</a:t>
            </a:r>
            <a:endParaRPr lang="nb-NO" dirty="0">
              <a:solidFill>
                <a:schemeClr val="accent2"/>
              </a:solidFill>
            </a:endParaRPr>
          </a:p>
        </p:txBody>
      </p:sp>
      <p:sp>
        <p:nvSpPr>
          <p:cNvPr id="20" name="Avrundet rektangel 19"/>
          <p:cNvSpPr/>
          <p:nvPr/>
        </p:nvSpPr>
        <p:spPr>
          <a:xfrm>
            <a:off x="3205703" y="4155926"/>
            <a:ext cx="926808" cy="432048"/>
          </a:xfrm>
          <a:prstGeom prst="roundRect">
            <a:avLst/>
          </a:prstGeom>
          <a:solidFill>
            <a:srgbClr val="E1D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accent2"/>
                </a:solidFill>
              </a:rPr>
              <a:t>Servering</a:t>
            </a:r>
            <a:endParaRPr lang="nb-NO" dirty="0">
              <a:solidFill>
                <a:schemeClr val="accent2"/>
              </a:solidFill>
            </a:endParaRPr>
          </a:p>
        </p:txBody>
      </p:sp>
    </p:spTree>
    <p:extLst>
      <p:ext uri="{BB962C8B-B14F-4D97-AF65-F5344CB8AC3E}">
        <p14:creationId xmlns:p14="http://schemas.microsoft.com/office/powerpoint/2010/main" val="2031096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0341" y="279741"/>
            <a:ext cx="7972124" cy="429028"/>
          </a:xfrm>
        </p:spPr>
        <p:txBody>
          <a:bodyPr/>
          <a:lstStyle/>
          <a:p>
            <a:r>
              <a:rPr lang="nb-NO" dirty="0" smtClean="0">
                <a:solidFill>
                  <a:schemeClr val="tx1"/>
                </a:solidFill>
              </a:rPr>
              <a:t>Varehandel –</a:t>
            </a:r>
            <a:r>
              <a:rPr lang="nb-NO" dirty="0" smtClean="0">
                <a:solidFill>
                  <a:srgbClr val="FF0000"/>
                </a:solidFill>
              </a:rPr>
              <a:t> </a:t>
            </a:r>
            <a:r>
              <a:rPr lang="nb-NO" dirty="0" smtClean="0">
                <a:solidFill>
                  <a:schemeClr val="tx1"/>
                </a:solidFill>
              </a:rPr>
              <a:t>landet totalt</a:t>
            </a:r>
            <a:endParaRPr lang="nb-NO" dirty="0">
              <a:solidFill>
                <a:schemeClr val="tx1"/>
              </a:solidFill>
            </a:endParaRPr>
          </a:p>
        </p:txBody>
      </p:sp>
      <p:sp>
        <p:nvSpPr>
          <p:cNvPr id="6" name="Plassholder for lysbildenummer 5"/>
          <p:cNvSpPr>
            <a:spLocks noGrp="1"/>
          </p:cNvSpPr>
          <p:nvPr>
            <p:ph type="sldNum" sz="quarter" idx="12"/>
          </p:nvPr>
        </p:nvSpPr>
        <p:spPr/>
        <p:txBody>
          <a:bodyPr/>
          <a:lstStyle/>
          <a:p>
            <a:fld id="{C8015E39-59DC-48A0-9676-AD2CAF5CD29F}" type="slidenum">
              <a:rPr lang="nb-NO" smtClean="0"/>
              <a:t>5</a:t>
            </a:fld>
            <a:endParaRPr lang="nb-NO"/>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5469" t="9031" r="10344" b="5419"/>
          <a:stretch/>
        </p:blipFill>
        <p:spPr bwMode="auto">
          <a:xfrm>
            <a:off x="7668344" y="123478"/>
            <a:ext cx="1368152" cy="4424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Tabell 2"/>
          <p:cNvGraphicFramePr>
            <a:graphicFrameLocks noGrp="1"/>
          </p:cNvGraphicFramePr>
          <p:nvPr>
            <p:extLst/>
          </p:nvPr>
        </p:nvGraphicFramePr>
        <p:xfrm>
          <a:off x="420341" y="1635646"/>
          <a:ext cx="6694776" cy="1461518"/>
        </p:xfrm>
        <a:graphic>
          <a:graphicData uri="http://schemas.openxmlformats.org/drawingml/2006/table">
            <a:tbl>
              <a:tblPr firstRow="1" bandRow="1">
                <a:tableStyleId>{5C22544A-7EE6-4342-B048-85BDC9FD1C3A}</a:tableStyleId>
              </a:tblPr>
              <a:tblGrid>
                <a:gridCol w="1437908"/>
                <a:gridCol w="1694567"/>
                <a:gridCol w="1694567"/>
                <a:gridCol w="1867734"/>
              </a:tblGrid>
              <a:tr h="290488">
                <a:tc>
                  <a:txBody>
                    <a:bodyPr/>
                    <a:lstStyle/>
                    <a:p>
                      <a:pPr algn="l" fontAlgn="t"/>
                      <a:r>
                        <a:rPr lang="nb-NO" sz="1800" u="none" strike="noStrike" dirty="0">
                          <a:effectLst/>
                        </a:rPr>
                        <a:t> </a:t>
                      </a:r>
                      <a:endParaRPr lang="nb-NO" sz="1800" b="0" i="0" u="none" strike="noStrike" dirty="0">
                        <a:solidFill>
                          <a:srgbClr val="000000"/>
                        </a:solidFill>
                        <a:effectLst/>
                        <a:latin typeface="Arial" panose="020B0604020202020204" pitchFamily="34" charset="0"/>
                      </a:endParaRPr>
                    </a:p>
                  </a:txBody>
                  <a:tcPr marL="9525" marR="9525" marT="9525" marB="0"/>
                </a:tc>
                <a:tc>
                  <a:txBody>
                    <a:bodyPr/>
                    <a:lstStyle/>
                    <a:p>
                      <a:pPr algn="ctr" rtl="0" fontAlgn="ctr"/>
                      <a:r>
                        <a:rPr lang="nb-NO" sz="1800" u="none" strike="noStrike" dirty="0">
                          <a:effectLst/>
                        </a:rPr>
                        <a:t>2013</a:t>
                      </a:r>
                      <a:endParaRPr lang="nb-NO" sz="1800" b="1" i="0" u="none" strike="noStrike" dirty="0">
                        <a:solidFill>
                          <a:srgbClr val="FFFFFF"/>
                        </a:solidFill>
                        <a:effectLst/>
                        <a:latin typeface="Calibri" panose="020F0502020204030204" pitchFamily="34" charset="0"/>
                      </a:endParaRPr>
                    </a:p>
                  </a:txBody>
                  <a:tcPr marL="9525" marR="9525" marT="9525" marB="0" anchor="ctr"/>
                </a:tc>
                <a:tc>
                  <a:txBody>
                    <a:bodyPr/>
                    <a:lstStyle/>
                    <a:p>
                      <a:pPr algn="ctr" rtl="0" fontAlgn="ctr"/>
                      <a:r>
                        <a:rPr lang="nb-NO" sz="1800" u="none" strike="noStrike" dirty="0">
                          <a:effectLst/>
                        </a:rPr>
                        <a:t>2014</a:t>
                      </a:r>
                      <a:endParaRPr lang="nb-NO" sz="1800" b="1" i="0" u="none" strike="noStrike" dirty="0">
                        <a:solidFill>
                          <a:srgbClr val="FFFFFF"/>
                        </a:solidFill>
                        <a:effectLst/>
                        <a:latin typeface="Calibri" panose="020F0502020204030204" pitchFamily="34" charset="0"/>
                      </a:endParaRPr>
                    </a:p>
                  </a:txBody>
                  <a:tcPr marL="9525" marR="9525" marT="9525" marB="0" anchor="ctr"/>
                </a:tc>
                <a:tc>
                  <a:txBody>
                    <a:bodyPr/>
                    <a:lstStyle/>
                    <a:p>
                      <a:pPr algn="ctr" rtl="0" fontAlgn="ctr"/>
                      <a:r>
                        <a:rPr lang="nb-NO" sz="1800" u="none" strike="noStrike" dirty="0">
                          <a:effectLst/>
                        </a:rPr>
                        <a:t>2015</a:t>
                      </a:r>
                      <a:endParaRPr lang="nb-NO" sz="1800" b="1" i="0" u="none" strike="noStrike" dirty="0">
                        <a:solidFill>
                          <a:srgbClr val="FFFFFF"/>
                        </a:solidFill>
                        <a:effectLst/>
                        <a:latin typeface="Calibri" panose="020F0502020204030204" pitchFamily="34" charset="0"/>
                      </a:endParaRPr>
                    </a:p>
                  </a:txBody>
                  <a:tcPr marL="9525" marR="9525" marT="9525" marB="0" anchor="ctr"/>
                </a:tc>
              </a:tr>
              <a:tr h="299566">
                <a:tc>
                  <a:txBody>
                    <a:bodyPr/>
                    <a:lstStyle/>
                    <a:p>
                      <a:pPr algn="l" rtl="0" fontAlgn="ctr"/>
                      <a:r>
                        <a:rPr lang="nb-NO" sz="1800" u="none" strike="noStrike" dirty="0">
                          <a:effectLst/>
                        </a:rPr>
                        <a:t>Norge</a:t>
                      </a:r>
                      <a:endParaRPr lang="nb-NO"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nb-NO" sz="1800" u="none" strike="noStrike" dirty="0">
                          <a:effectLst/>
                        </a:rPr>
                        <a:t>366.000.000.000</a:t>
                      </a:r>
                      <a:endParaRPr lang="nb-NO" sz="1800" b="0" i="0" u="none" strike="noStrike" dirty="0">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a:effectLst/>
                        </a:rPr>
                        <a:t>380.000.000.000</a:t>
                      </a:r>
                      <a:endParaRPr lang="nb-NO" sz="1800" b="0" i="0" u="none" strike="noStrike">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a:effectLst/>
                        </a:rPr>
                        <a:t>396.000.000.000</a:t>
                      </a:r>
                      <a:endParaRPr lang="nb-NO" sz="1800" b="0" i="0" u="none" strike="noStrike">
                        <a:solidFill>
                          <a:srgbClr val="000000"/>
                        </a:solidFill>
                        <a:effectLst/>
                        <a:latin typeface="Calibri" panose="020F0502020204030204" pitchFamily="34" charset="0"/>
                      </a:endParaRPr>
                    </a:p>
                  </a:txBody>
                  <a:tcPr marL="9525" marR="85725" marT="9525" marB="0" anchor="ctr"/>
                </a:tc>
              </a:tr>
              <a:tr h="290488">
                <a:tc>
                  <a:txBody>
                    <a:bodyPr/>
                    <a:lstStyle/>
                    <a:p>
                      <a:pPr algn="l" rtl="0" fontAlgn="ctr"/>
                      <a:r>
                        <a:rPr lang="nb-NO" sz="1800" u="none" strike="noStrike">
                          <a:effectLst/>
                        </a:rPr>
                        <a:t>Rogaland</a:t>
                      </a:r>
                      <a:endParaRPr lang="nb-NO" sz="18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ctr"/>
                      <a:r>
                        <a:rPr lang="nb-NO" sz="1800" u="none" strike="noStrike" dirty="0">
                          <a:effectLst/>
                        </a:rPr>
                        <a:t>33.700.000.000</a:t>
                      </a:r>
                      <a:endParaRPr lang="nb-NO" sz="1800" b="0" i="0" u="none" strike="noStrike" dirty="0">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dirty="0">
                          <a:effectLst/>
                        </a:rPr>
                        <a:t>35.000.000.000</a:t>
                      </a:r>
                      <a:endParaRPr lang="nb-NO" sz="1800" b="0" i="0" u="none" strike="noStrike" dirty="0">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a:effectLst/>
                        </a:rPr>
                        <a:t>35.600.000.000</a:t>
                      </a:r>
                      <a:endParaRPr lang="nb-NO" sz="1800" b="0" i="0" u="none" strike="noStrike">
                        <a:solidFill>
                          <a:srgbClr val="000000"/>
                        </a:solidFill>
                        <a:effectLst/>
                        <a:latin typeface="Calibri" panose="020F0502020204030204" pitchFamily="34" charset="0"/>
                      </a:endParaRPr>
                    </a:p>
                  </a:txBody>
                  <a:tcPr marL="9525" marR="85725" marT="9525" marB="0" anchor="ctr"/>
                </a:tc>
              </a:tr>
              <a:tr h="290488">
                <a:tc>
                  <a:txBody>
                    <a:bodyPr/>
                    <a:lstStyle/>
                    <a:p>
                      <a:pPr algn="l" rtl="0" fontAlgn="ctr"/>
                      <a:r>
                        <a:rPr lang="nb-NO" sz="1800" u="none" strike="noStrike">
                          <a:effectLst/>
                        </a:rPr>
                        <a:t>Hordaland</a:t>
                      </a:r>
                      <a:endParaRPr lang="nb-NO" sz="18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ctr"/>
                      <a:r>
                        <a:rPr lang="nb-NO" sz="1800" u="none" strike="noStrike" dirty="0">
                          <a:effectLst/>
                        </a:rPr>
                        <a:t>37.000.000.000</a:t>
                      </a:r>
                      <a:endParaRPr lang="nb-NO" sz="1800" b="0" i="0" u="none" strike="noStrike" dirty="0">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a:effectLst/>
                        </a:rPr>
                        <a:t>38.500.000.000</a:t>
                      </a:r>
                      <a:endParaRPr lang="nb-NO" sz="1800" b="0" i="0" u="none" strike="noStrike">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a:effectLst/>
                        </a:rPr>
                        <a:t>40.000.000.000</a:t>
                      </a:r>
                      <a:endParaRPr lang="nb-NO" sz="1800" b="0" i="0" u="none" strike="noStrike">
                        <a:solidFill>
                          <a:srgbClr val="000000"/>
                        </a:solidFill>
                        <a:effectLst/>
                        <a:latin typeface="Calibri" panose="020F0502020204030204" pitchFamily="34" charset="0"/>
                      </a:endParaRPr>
                    </a:p>
                  </a:txBody>
                  <a:tcPr marL="9525" marR="85725" marT="9525" marB="0" anchor="ctr"/>
                </a:tc>
              </a:tr>
              <a:tr h="290488">
                <a:tc>
                  <a:txBody>
                    <a:bodyPr/>
                    <a:lstStyle/>
                    <a:p>
                      <a:pPr algn="l" rtl="0" fontAlgn="ctr"/>
                      <a:r>
                        <a:rPr lang="nb-NO" sz="1800" u="none" strike="noStrike">
                          <a:effectLst/>
                        </a:rPr>
                        <a:t>Agder</a:t>
                      </a:r>
                      <a:endParaRPr lang="nb-NO" sz="18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ctr"/>
                      <a:r>
                        <a:rPr lang="nb-NO" sz="1800" u="none" strike="noStrike" dirty="0">
                          <a:effectLst/>
                        </a:rPr>
                        <a:t>20.900.000.000</a:t>
                      </a:r>
                      <a:endParaRPr lang="nb-NO" sz="1800" b="0" i="0" u="none" strike="noStrike" dirty="0">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a:effectLst/>
                        </a:rPr>
                        <a:t>21.700.000.000</a:t>
                      </a:r>
                      <a:endParaRPr lang="nb-NO" sz="1800" b="0" i="0" u="none" strike="noStrike">
                        <a:solidFill>
                          <a:srgbClr val="000000"/>
                        </a:solidFill>
                        <a:effectLst/>
                        <a:latin typeface="Calibri" panose="020F0502020204030204" pitchFamily="34" charset="0"/>
                      </a:endParaRPr>
                    </a:p>
                  </a:txBody>
                  <a:tcPr marL="9525" marR="85725" marT="9525" marB="0" anchor="ctr"/>
                </a:tc>
                <a:tc>
                  <a:txBody>
                    <a:bodyPr/>
                    <a:lstStyle/>
                    <a:p>
                      <a:pPr algn="r" rtl="0" fontAlgn="ctr"/>
                      <a:r>
                        <a:rPr lang="nb-NO" sz="1800" u="none" strike="noStrike" dirty="0">
                          <a:effectLst/>
                        </a:rPr>
                        <a:t>22.600.000.000</a:t>
                      </a:r>
                      <a:endParaRPr lang="nb-NO" sz="1800" b="0" i="0" u="none" strike="noStrike" dirty="0">
                        <a:solidFill>
                          <a:srgbClr val="000000"/>
                        </a:solidFill>
                        <a:effectLst/>
                        <a:latin typeface="Calibri" panose="020F0502020204030204" pitchFamily="34" charset="0"/>
                      </a:endParaRPr>
                    </a:p>
                  </a:txBody>
                  <a:tcPr marL="9525" marR="85725" marT="9525" marB="0" anchor="ctr"/>
                </a:tc>
              </a:tr>
            </a:tbl>
          </a:graphicData>
        </a:graphic>
      </p:graphicFrame>
    </p:spTree>
    <p:extLst>
      <p:ext uri="{BB962C8B-B14F-4D97-AF65-F5344CB8AC3E}">
        <p14:creationId xmlns:p14="http://schemas.microsoft.com/office/powerpoint/2010/main" val="3474065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83310" y="168618"/>
            <a:ext cx="7254854" cy="597752"/>
          </a:xfrm>
        </p:spPr>
        <p:txBody>
          <a:bodyPr/>
          <a:lstStyle/>
          <a:p>
            <a:r>
              <a:rPr lang="nb-NO" sz="2398" dirty="0">
                <a:latin typeface="Calibri" panose="020F0502020204030204" pitchFamily="34" charset="0"/>
                <a:ea typeface="Verdana" panose="020B0604030504040204" pitchFamily="34" charset="0"/>
                <a:cs typeface="Verdana" panose="020B0604030504040204" pitchFamily="34" charset="0"/>
              </a:rPr>
              <a:t>Oljenedgang demper varehandelen i Rogaland, Hordaland mindre påvirket</a:t>
            </a:r>
            <a:endParaRPr lang="nb-NO" sz="1798" dirty="0">
              <a:latin typeface="Calibri" panose="020F0502020204030204" pitchFamily="34" charset="0"/>
              <a:ea typeface="Verdana" panose="020B0604030504040204" pitchFamily="34" charset="0"/>
              <a:cs typeface="Verdana" panose="020B0604030504040204" pitchFamily="34" charset="0"/>
            </a:endParaRPr>
          </a:p>
        </p:txBody>
      </p:sp>
      <p:sp>
        <p:nvSpPr>
          <p:cNvPr id="6" name="Plassholder for lysbildenummer 5"/>
          <p:cNvSpPr>
            <a:spLocks noGrp="1"/>
          </p:cNvSpPr>
          <p:nvPr>
            <p:ph type="sldNum" sz="quarter" idx="12"/>
          </p:nvPr>
        </p:nvSpPr>
        <p:spPr>
          <a:xfrm>
            <a:off x="-1282576" y="5584697"/>
            <a:ext cx="153746" cy="153746"/>
          </a:xfrm>
        </p:spPr>
        <p:txBody>
          <a:bodyPr/>
          <a:lstStyle/>
          <a:p>
            <a:fld id="{C8015E39-59DC-48A0-9676-AD2CAF5CD29F}" type="slidenum">
              <a:rPr lang="nb-NO" smtClean="0"/>
              <a:t>6</a:t>
            </a:fld>
            <a:endParaRPr lang="nb-NO"/>
          </a:p>
        </p:txBody>
      </p:sp>
      <p:graphicFrame>
        <p:nvGraphicFramePr>
          <p:cNvPr id="5" name="Diagram 4"/>
          <p:cNvGraphicFramePr>
            <a:graphicFrameLocks/>
          </p:cNvGraphicFramePr>
          <p:nvPr>
            <p:extLst/>
          </p:nvPr>
        </p:nvGraphicFramePr>
        <p:xfrm>
          <a:off x="1121694" y="970966"/>
          <a:ext cx="6752309" cy="35637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43860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83310" y="209455"/>
            <a:ext cx="6427424" cy="516074"/>
          </a:xfrm>
        </p:spPr>
        <p:txBody>
          <a:bodyPr/>
          <a:lstStyle/>
          <a:p>
            <a:r>
              <a:rPr lang="nb-NO" sz="2398" dirty="0">
                <a:latin typeface="Calibri" panose="020F0502020204030204" pitchFamily="34" charset="0"/>
                <a:ea typeface="Verdana" panose="020B0604030504040204" pitchFamily="34" charset="0"/>
                <a:cs typeface="Verdana" panose="020B0604030504040204" pitchFamily="34" charset="0"/>
              </a:rPr>
              <a:t>Nedgang i petroleumsaktiviteten i 2016</a:t>
            </a:r>
            <a:br>
              <a:rPr lang="nb-NO" sz="2398" dirty="0">
                <a:latin typeface="Calibri" panose="020F0502020204030204" pitchFamily="34" charset="0"/>
                <a:ea typeface="Verdana" panose="020B0604030504040204" pitchFamily="34" charset="0"/>
                <a:cs typeface="Verdana" panose="020B0604030504040204" pitchFamily="34" charset="0"/>
              </a:rPr>
            </a:br>
            <a:r>
              <a:rPr lang="nb-NO" sz="1798" dirty="0">
                <a:latin typeface="Calibri" panose="020F0502020204030204" pitchFamily="34" charset="0"/>
                <a:ea typeface="Verdana" panose="020B0604030504040204" pitchFamily="34" charset="0"/>
                <a:cs typeface="Verdana" panose="020B0604030504040204" pitchFamily="34" charset="0"/>
              </a:rPr>
              <a:t>Investeringene faller, mens driftskostnadene normalt er mer stabile</a:t>
            </a:r>
          </a:p>
        </p:txBody>
      </p:sp>
      <p:sp>
        <p:nvSpPr>
          <p:cNvPr id="6" name="Plassholder for lysbildenummer 5"/>
          <p:cNvSpPr>
            <a:spLocks noGrp="1"/>
          </p:cNvSpPr>
          <p:nvPr>
            <p:ph type="sldNum" sz="quarter" idx="12"/>
          </p:nvPr>
        </p:nvSpPr>
        <p:spPr>
          <a:xfrm>
            <a:off x="-1282576" y="5584697"/>
            <a:ext cx="153746" cy="153746"/>
          </a:xfrm>
        </p:spPr>
        <p:txBody>
          <a:bodyPr/>
          <a:lstStyle/>
          <a:p>
            <a:fld id="{C8015E39-59DC-48A0-9676-AD2CAF5CD29F}" type="slidenum">
              <a:rPr lang="nb-NO" smtClean="0"/>
              <a:t>7</a:t>
            </a:fld>
            <a:endParaRPr lang="nb-NO"/>
          </a:p>
        </p:txBody>
      </p:sp>
      <p:sp>
        <p:nvSpPr>
          <p:cNvPr id="11" name="Plassholder for innhold 3"/>
          <p:cNvSpPr>
            <a:spLocks noGrp="1"/>
          </p:cNvSpPr>
          <p:nvPr>
            <p:ph idx="4294967295"/>
          </p:nvPr>
        </p:nvSpPr>
        <p:spPr>
          <a:xfrm>
            <a:off x="883310" y="1212982"/>
            <a:ext cx="2464873" cy="2906630"/>
          </a:xfrm>
          <a:prstGeom prst="rect">
            <a:avLst/>
          </a:prstGeom>
        </p:spPr>
        <p:txBody>
          <a:bodyPr>
            <a:noAutofit/>
          </a:bodyPr>
          <a:lstStyle/>
          <a:p>
            <a:pPr marL="171452" lvl="1" indent="-171452">
              <a:buFont typeface="Arial" panose="020B0604020202020204" pitchFamily="34" charset="0"/>
              <a:buChar char="•"/>
              <a:defRPr/>
            </a:pPr>
            <a:r>
              <a:rPr lang="nb-NO" sz="1399" i="1" dirty="0">
                <a:latin typeface="Calibri" panose="020F0502020204030204" pitchFamily="34" charset="0"/>
                <a:ea typeface="Verdana" panose="020B0604030504040204" pitchFamily="34" charset="0"/>
                <a:cs typeface="Verdana" panose="020B0604030504040204" pitchFamily="34" charset="0"/>
              </a:rPr>
              <a:t>Petroleumsaktiviteten på norsk sokkel flatet ut i 2014 etter flere år med god vekst. Ventes å falle samlet sett med om lag 10 % i 2016 etter nedgang på 12% i 2015.</a:t>
            </a:r>
          </a:p>
          <a:p>
            <a:pPr marL="171452" lvl="1" indent="-171452">
              <a:buFont typeface="Arial" panose="020B0604020202020204" pitchFamily="34" charset="0"/>
              <a:buChar char="•"/>
              <a:defRPr/>
            </a:pPr>
            <a:endParaRPr lang="nb-NO" sz="1399" i="1" dirty="0">
              <a:latin typeface="Calibri" panose="020F0502020204030204" pitchFamily="34" charset="0"/>
              <a:ea typeface="Verdana" panose="020B0604030504040204" pitchFamily="34" charset="0"/>
              <a:cs typeface="Verdana" panose="020B0604030504040204" pitchFamily="34" charset="0"/>
            </a:endParaRPr>
          </a:p>
          <a:p>
            <a:pPr marL="171452" lvl="1" indent="-171452">
              <a:buFont typeface="Arial" panose="020B0604020202020204" pitchFamily="34" charset="0"/>
              <a:buChar char="•"/>
              <a:defRPr/>
            </a:pPr>
            <a:r>
              <a:rPr lang="nb-NO" sz="1399" i="1" dirty="0">
                <a:latin typeface="Calibri" panose="020F0502020204030204" pitchFamily="34" charset="0"/>
                <a:ea typeface="Verdana" panose="020B0604030504040204" pitchFamily="34" charset="0"/>
                <a:cs typeface="Verdana" panose="020B0604030504040204" pitchFamily="34" charset="0"/>
              </a:rPr>
              <a:t>Investeringene var ned 16% i fjor og ventes å falle med om lag 10% i år. Driftskostnadene, som er viktige for aktiviteten i regionen, er mer stabile, men ventes noe nedgang i 2016.</a:t>
            </a:r>
          </a:p>
          <a:p>
            <a:pPr marL="0" lvl="1" indent="0">
              <a:buNone/>
            </a:pPr>
            <a:endParaRPr lang="nb-NO" sz="1399" i="1" dirty="0">
              <a:solidFill>
                <a:srgbClr val="FF0000"/>
              </a:solidFill>
              <a:latin typeface="Calibri" panose="020F0502020204030204" pitchFamily="34" charset="0"/>
              <a:ea typeface="Verdana" panose="020B0604030504040204" pitchFamily="34" charset="0"/>
              <a:cs typeface="Verdana" panose="020B0604030504040204" pitchFamily="34" charset="0"/>
            </a:endParaRPr>
          </a:p>
          <a:p>
            <a:pPr marL="0" indent="0">
              <a:buNone/>
            </a:pPr>
            <a:endParaRPr lang="nb-NO" sz="1399" i="1" dirty="0">
              <a:solidFill>
                <a:srgbClr val="FF0000"/>
              </a:solidFill>
              <a:latin typeface="Calibri" panose="020F0502020204030204" pitchFamily="34" charset="0"/>
            </a:endParaRPr>
          </a:p>
        </p:txBody>
      </p:sp>
      <p:graphicFrame>
        <p:nvGraphicFramePr>
          <p:cNvPr id="7" name="Diagram 6"/>
          <p:cNvGraphicFramePr>
            <a:graphicFrameLocks/>
          </p:cNvGraphicFramePr>
          <p:nvPr>
            <p:extLst/>
          </p:nvPr>
        </p:nvGraphicFramePr>
        <p:xfrm>
          <a:off x="3460221" y="839237"/>
          <a:ext cx="5525451" cy="3992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6390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a:t>Norge</a:t>
            </a:r>
          </a:p>
        </p:txBody>
      </p:sp>
      <p:sp>
        <p:nvSpPr>
          <p:cNvPr id="6" name="Plassholder for lysbildenummer 5"/>
          <p:cNvSpPr>
            <a:spLocks noGrp="1"/>
          </p:cNvSpPr>
          <p:nvPr>
            <p:ph type="sldNum" sz="quarter" idx="12"/>
          </p:nvPr>
        </p:nvSpPr>
        <p:spPr/>
        <p:txBody>
          <a:bodyPr/>
          <a:lstStyle/>
          <a:p>
            <a:fld id="{C8015E39-59DC-48A0-9676-AD2CAF5CD29F}" type="slidenum">
              <a:rPr lang="nb-NO" smtClean="0"/>
              <a:t>8</a:t>
            </a:fld>
            <a:endParaRPr lang="nb-NO"/>
          </a:p>
        </p:txBody>
      </p:sp>
      <p:sp>
        <p:nvSpPr>
          <p:cNvPr id="7" name="Plassholder for innhold 2"/>
          <p:cNvSpPr>
            <a:spLocks noGrp="1"/>
          </p:cNvSpPr>
          <p:nvPr>
            <p:ph idx="1"/>
          </p:nvPr>
        </p:nvSpPr>
        <p:spPr>
          <a:xfrm>
            <a:off x="585938" y="1059582"/>
            <a:ext cx="7972124" cy="720080"/>
          </a:xfrm>
        </p:spPr>
        <p:txBody>
          <a:bodyPr>
            <a:normAutofit fontScale="70000" lnSpcReduction="20000"/>
          </a:bodyPr>
          <a:lstStyle/>
          <a:p>
            <a:r>
              <a:rPr lang="nb-NO" dirty="0"/>
              <a:t>Vekst i varehandelen på 3,8 </a:t>
            </a:r>
            <a:r>
              <a:rPr lang="nb-NO" dirty="0" smtClean="0"/>
              <a:t>% - </a:t>
            </a:r>
            <a:r>
              <a:rPr lang="nb-NO" dirty="0" smtClean="0">
                <a:solidFill>
                  <a:srgbClr val="FF0000"/>
                </a:solidFill>
              </a:rPr>
              <a:t>liten nedgang i veksten sammenlignet med året før </a:t>
            </a:r>
            <a:endParaRPr lang="nb-NO" dirty="0">
              <a:solidFill>
                <a:srgbClr val="FF0000"/>
              </a:solidFill>
            </a:endParaRPr>
          </a:p>
          <a:p>
            <a:r>
              <a:rPr lang="nb-NO" dirty="0"/>
              <a:t>Vi handlet for nesten 396 milliarder kroner i </a:t>
            </a:r>
            <a:r>
              <a:rPr lang="nb-NO" dirty="0" smtClean="0"/>
              <a:t>2015 </a:t>
            </a:r>
            <a:r>
              <a:rPr lang="nb-NO" dirty="0" smtClean="0">
                <a:solidFill>
                  <a:srgbClr val="FF0000"/>
                </a:solidFill>
              </a:rPr>
              <a:t>(</a:t>
            </a:r>
            <a:r>
              <a:rPr lang="nb-NO" dirty="0" err="1" smtClean="0">
                <a:solidFill>
                  <a:srgbClr val="FF0000"/>
                </a:solidFill>
              </a:rPr>
              <a:t>inkl</a:t>
            </a:r>
            <a:r>
              <a:rPr lang="nb-NO" dirty="0" smtClean="0">
                <a:solidFill>
                  <a:srgbClr val="FF0000"/>
                </a:solidFill>
              </a:rPr>
              <a:t> moms ca 500 milliarder)</a:t>
            </a:r>
            <a:endParaRPr lang="nb-NO" dirty="0">
              <a:solidFill>
                <a:srgbClr val="FF0000"/>
              </a:solidFill>
            </a:endParaRPr>
          </a:p>
          <a:p>
            <a:r>
              <a:rPr lang="nb-NO" dirty="0"/>
              <a:t>Størst vekst i bygg og jernvarer siden 2009 og i 2015</a:t>
            </a:r>
          </a:p>
        </p:txBody>
      </p:sp>
      <p:graphicFrame>
        <p:nvGraphicFramePr>
          <p:cNvPr id="12" name="Tabell 11"/>
          <p:cNvGraphicFramePr>
            <a:graphicFrameLocks noGrp="1"/>
          </p:cNvGraphicFramePr>
          <p:nvPr>
            <p:extLst/>
          </p:nvPr>
        </p:nvGraphicFramePr>
        <p:xfrm>
          <a:off x="585938" y="1972324"/>
          <a:ext cx="7658469" cy="2650123"/>
        </p:xfrm>
        <a:graphic>
          <a:graphicData uri="http://schemas.openxmlformats.org/drawingml/2006/table">
            <a:tbl>
              <a:tblPr firstRow="1" bandRow="1">
                <a:tableStyleId>{5C22544A-7EE6-4342-B048-85BDC9FD1C3A}</a:tableStyleId>
              </a:tblPr>
              <a:tblGrid>
                <a:gridCol w="1914617"/>
                <a:gridCol w="1205500"/>
                <a:gridCol w="921853"/>
                <a:gridCol w="992765"/>
                <a:gridCol w="1418235"/>
                <a:gridCol w="1205499"/>
              </a:tblGrid>
              <a:tr h="521288">
                <a:tc>
                  <a:txBody>
                    <a:bodyPr/>
                    <a:lstStyle/>
                    <a:p>
                      <a:r>
                        <a:rPr lang="nb-NO" sz="1600" dirty="0" smtClean="0"/>
                        <a:t>Handel (mill kr)</a:t>
                      </a:r>
                      <a:endParaRPr lang="nb-NO" sz="1600" dirty="0"/>
                    </a:p>
                  </a:txBody>
                  <a:tcPr/>
                </a:tc>
                <a:tc>
                  <a:txBody>
                    <a:bodyPr/>
                    <a:lstStyle/>
                    <a:p>
                      <a:pPr algn="r"/>
                      <a:r>
                        <a:rPr lang="nb-NO" sz="1600" dirty="0" smtClean="0"/>
                        <a:t>2013</a:t>
                      </a:r>
                      <a:endParaRPr lang="nb-NO" sz="1600" dirty="0"/>
                    </a:p>
                  </a:txBody>
                  <a:tcPr/>
                </a:tc>
                <a:tc>
                  <a:txBody>
                    <a:bodyPr/>
                    <a:lstStyle/>
                    <a:p>
                      <a:pPr algn="r"/>
                      <a:r>
                        <a:rPr lang="nb-NO" sz="1600" dirty="0" smtClean="0"/>
                        <a:t>2014</a:t>
                      </a:r>
                      <a:endParaRPr lang="nb-NO" sz="1600" dirty="0"/>
                    </a:p>
                  </a:txBody>
                  <a:tcPr/>
                </a:tc>
                <a:tc>
                  <a:txBody>
                    <a:bodyPr/>
                    <a:lstStyle/>
                    <a:p>
                      <a:pPr algn="r"/>
                      <a:r>
                        <a:rPr lang="nb-NO" sz="1600" dirty="0" smtClean="0"/>
                        <a:t>2015</a:t>
                      </a:r>
                      <a:endParaRPr lang="nb-NO" sz="1600" dirty="0"/>
                    </a:p>
                  </a:txBody>
                  <a:tcPr/>
                </a:tc>
                <a:tc>
                  <a:txBody>
                    <a:bodyPr/>
                    <a:lstStyle/>
                    <a:p>
                      <a:pPr algn="r"/>
                      <a:r>
                        <a:rPr lang="nb-NO" sz="1600" dirty="0" smtClean="0"/>
                        <a:t>Vekst 2009-2015</a:t>
                      </a:r>
                      <a:endParaRPr lang="nb-NO" sz="1600" dirty="0"/>
                    </a:p>
                  </a:txBody>
                  <a:tcPr/>
                </a:tc>
                <a:tc>
                  <a:txBody>
                    <a:bodyPr/>
                    <a:lstStyle/>
                    <a:p>
                      <a:pPr algn="r"/>
                      <a:r>
                        <a:rPr lang="nb-NO" sz="1600" dirty="0" smtClean="0"/>
                        <a:t>Vekst 2015</a:t>
                      </a:r>
                      <a:endParaRPr lang="nb-NO" sz="1600" dirty="0"/>
                    </a:p>
                  </a:txBody>
                  <a:tcPr/>
                </a:tc>
              </a:tr>
              <a:tr h="279763">
                <a:tc>
                  <a:txBody>
                    <a:bodyPr/>
                    <a:lstStyle/>
                    <a:p>
                      <a:pPr algn="l" fontAlgn="b"/>
                      <a:r>
                        <a:rPr lang="nb-NO" sz="1100" b="1" u="none" strike="noStrike" dirty="0" smtClean="0">
                          <a:effectLst/>
                        </a:rPr>
                        <a:t>Detaljvarer</a:t>
                      </a:r>
                      <a:endParaRPr lang="nb-NO" sz="1100" b="1" i="0" u="none" strike="noStrike" dirty="0">
                        <a:solidFill>
                          <a:srgbClr val="000000"/>
                        </a:solidFill>
                        <a:effectLst/>
                        <a:latin typeface="Calibri"/>
                      </a:endParaRPr>
                    </a:p>
                  </a:txBody>
                  <a:tcPr marL="9525" marR="9525" marT="9525" marB="0" anchor="b"/>
                </a:tc>
                <a:tc>
                  <a:txBody>
                    <a:bodyPr/>
                    <a:lstStyle/>
                    <a:p>
                      <a:pPr algn="r" fontAlgn="b"/>
                      <a:r>
                        <a:rPr lang="nb-NO" sz="1100" b="1" i="0" u="none" strike="noStrike" dirty="0">
                          <a:solidFill>
                            <a:srgbClr val="000000"/>
                          </a:solidFill>
                          <a:effectLst/>
                          <a:latin typeface="Calibri" panose="020F0502020204030204" pitchFamily="34" charset="0"/>
                        </a:rPr>
                        <a:t>366.436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381.138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395.808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21,4 %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3,8 %</a:t>
                      </a:r>
                    </a:p>
                  </a:txBody>
                  <a:tcPr marL="9525" marR="9525" marT="9525" marB="0" anchor="b"/>
                </a:tc>
              </a:tr>
              <a:tr h="279763">
                <a:tc>
                  <a:txBody>
                    <a:bodyPr/>
                    <a:lstStyle/>
                    <a:p>
                      <a:pPr algn="l" fontAlgn="b"/>
                      <a:r>
                        <a:rPr lang="nb-NO" sz="1100" u="none" strike="noStrike" dirty="0">
                          <a:effectLst/>
                        </a:rPr>
                        <a:t>Dagligvarer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162.632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169.151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174.147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21,8 %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3,0 %</a:t>
                      </a:r>
                    </a:p>
                  </a:txBody>
                  <a:tcPr marL="9525" marR="9525" marT="9525" marB="0" anchor="b"/>
                </a:tc>
              </a:tr>
              <a:tr h="279763">
                <a:tc>
                  <a:txBody>
                    <a:bodyPr/>
                    <a:lstStyle/>
                    <a:p>
                      <a:pPr algn="l" fontAlgn="b"/>
                      <a:r>
                        <a:rPr lang="nb-NO" sz="1100" u="none" strike="noStrike" dirty="0" smtClean="0">
                          <a:effectLst/>
                        </a:rPr>
                        <a:t>Klær </a:t>
                      </a:r>
                      <a:r>
                        <a:rPr lang="nb-NO" sz="1100" u="none" strike="noStrike" dirty="0">
                          <a:effectLst/>
                        </a:rPr>
                        <a:t>og </a:t>
                      </a:r>
                      <a:r>
                        <a:rPr lang="nb-NO" sz="1100" u="none" strike="noStrike" dirty="0" smtClean="0">
                          <a:effectLst/>
                        </a:rPr>
                        <a:t>sko</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40.117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40.151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40.918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18,8 %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1,9 %</a:t>
                      </a:r>
                    </a:p>
                  </a:txBody>
                  <a:tcPr marL="9525" marR="9525" marT="9525" marB="0" anchor="b"/>
                </a:tc>
              </a:tr>
              <a:tr h="279763">
                <a:tc>
                  <a:txBody>
                    <a:bodyPr/>
                    <a:lstStyle/>
                    <a:p>
                      <a:pPr algn="l" fontAlgn="b"/>
                      <a:r>
                        <a:rPr lang="nb-NO" sz="1100" u="none" strike="noStrike" dirty="0">
                          <a:effectLst/>
                        </a:rPr>
                        <a:t>Annen utvalgshandel</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67.738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70.717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74.515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22,9 %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5,4 %</a:t>
                      </a:r>
                    </a:p>
                  </a:txBody>
                  <a:tcPr marL="9525" marR="9525" marT="9525" marB="0" anchor="b"/>
                </a:tc>
              </a:tr>
              <a:tr h="336094">
                <a:tc>
                  <a:txBody>
                    <a:bodyPr/>
                    <a:lstStyle/>
                    <a:p>
                      <a:pPr algn="l" fontAlgn="b"/>
                      <a:r>
                        <a:rPr lang="nb-NO" sz="1100" u="none" strike="noStrike" dirty="0" smtClean="0">
                          <a:effectLst/>
                        </a:rPr>
                        <a:t>Sportsutstyr </a:t>
                      </a:r>
                      <a:r>
                        <a:rPr lang="nb-NO" sz="1100" u="none" strike="noStrike" dirty="0">
                          <a:effectLst/>
                        </a:rPr>
                        <a:t>og leker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15.605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16.162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17.120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22,5 %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5,9 %</a:t>
                      </a:r>
                    </a:p>
                  </a:txBody>
                  <a:tcPr marL="9525" marR="9525" marT="9525" marB="0" anchor="b"/>
                </a:tc>
              </a:tr>
              <a:tr h="279763">
                <a:tc>
                  <a:txBody>
                    <a:bodyPr/>
                    <a:lstStyle/>
                    <a:p>
                      <a:pPr algn="l" fontAlgn="b"/>
                      <a:r>
                        <a:rPr lang="nb-NO" sz="1100" u="none" strike="noStrike" dirty="0">
                          <a:effectLst/>
                        </a:rPr>
                        <a:t>Møbler og elektro</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36.716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37.048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38.717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13,8 %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4,5 %</a:t>
                      </a:r>
                    </a:p>
                  </a:txBody>
                  <a:tcPr marL="9525" marR="9525" marT="9525" marB="0" anchor="b"/>
                </a:tc>
              </a:tr>
              <a:tr h="336094">
                <a:tc>
                  <a:txBody>
                    <a:bodyPr/>
                    <a:lstStyle/>
                    <a:p>
                      <a:pPr algn="l" fontAlgn="b"/>
                      <a:r>
                        <a:rPr lang="nb-NO" sz="1100" u="none" strike="noStrike" dirty="0" smtClean="0">
                          <a:effectLst/>
                        </a:rPr>
                        <a:t>Bygg</a:t>
                      </a:r>
                      <a:r>
                        <a:rPr lang="nb-NO" sz="1100" u="none" strike="noStrike" baseline="0" dirty="0" smtClean="0">
                          <a:effectLst/>
                        </a:rPr>
                        <a:t> og jernvarer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30.477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34.327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36.591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42,8 %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6,6 %</a:t>
                      </a:r>
                    </a:p>
                  </a:txBody>
                  <a:tcPr marL="9525" marR="9525" marT="9525" marB="0" anchor="b"/>
                </a:tc>
              </a:tr>
            </a:tbl>
          </a:graphicData>
        </a:graphic>
      </p:graphicFrame>
      <p:sp>
        <p:nvSpPr>
          <p:cNvPr id="3" name="TekstSylinder 2"/>
          <p:cNvSpPr txBox="1"/>
          <p:nvPr/>
        </p:nvSpPr>
        <p:spPr>
          <a:xfrm>
            <a:off x="6300192" y="4831460"/>
            <a:ext cx="792088" cy="215444"/>
          </a:xfrm>
          <a:prstGeom prst="rect">
            <a:avLst/>
          </a:prstGeom>
          <a:noFill/>
        </p:spPr>
        <p:txBody>
          <a:bodyPr wrap="square" rtlCol="0">
            <a:spAutoFit/>
          </a:bodyPr>
          <a:lstStyle/>
          <a:p>
            <a:r>
              <a:rPr lang="nb-NO" sz="800" dirty="0" smtClean="0">
                <a:solidFill>
                  <a:schemeClr val="tx2"/>
                </a:solidFill>
              </a:rPr>
              <a:t>Kilde: SSB</a:t>
            </a:r>
            <a:endParaRPr lang="nb-NO" sz="800" dirty="0">
              <a:solidFill>
                <a:schemeClr val="tx2"/>
              </a:solidFill>
            </a:endParaRPr>
          </a:p>
        </p:txBody>
      </p:sp>
    </p:spTree>
    <p:extLst>
      <p:ext uri="{BB962C8B-B14F-4D97-AF65-F5344CB8AC3E}">
        <p14:creationId xmlns:p14="http://schemas.microsoft.com/office/powerpoint/2010/main" val="2906156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328079"/>
            <a:ext cx="7972124" cy="847604"/>
          </a:xfrm>
        </p:spPr>
        <p:txBody>
          <a:bodyPr/>
          <a:lstStyle/>
          <a:p>
            <a:r>
              <a:rPr lang="nb-NO" dirty="0" smtClean="0"/>
              <a:t>Så langt i 2016 har varehandelen i Norge falt litt ( i volum – ikke i kroner)</a:t>
            </a:r>
            <a:endParaRPr lang="nb-NO" dirty="0"/>
          </a:p>
        </p:txBody>
      </p:sp>
      <p:sp>
        <p:nvSpPr>
          <p:cNvPr id="4" name="Plassholder for lysbildenummer 3"/>
          <p:cNvSpPr>
            <a:spLocks noGrp="1"/>
          </p:cNvSpPr>
          <p:nvPr>
            <p:ph type="sldNum" sz="quarter" idx="12"/>
          </p:nvPr>
        </p:nvSpPr>
        <p:spPr/>
        <p:txBody>
          <a:bodyPr/>
          <a:lstStyle/>
          <a:p>
            <a:fld id="{C8015E39-59DC-48A0-9676-AD2CAF5CD29F}" type="slidenum">
              <a:rPr lang="nb-NO" smtClean="0"/>
              <a:t>9</a:t>
            </a:fld>
            <a:endParaRPr lang="nb-NO"/>
          </a:p>
        </p:txBody>
      </p:sp>
      <p:pic>
        <p:nvPicPr>
          <p:cNvPr id="3" name="Bilde 2"/>
          <p:cNvPicPr>
            <a:picLocks noChangeAspect="1"/>
          </p:cNvPicPr>
          <p:nvPr/>
        </p:nvPicPr>
        <p:blipFill>
          <a:blip r:embed="rId3"/>
          <a:stretch>
            <a:fillRect/>
          </a:stretch>
        </p:blipFill>
        <p:spPr>
          <a:xfrm>
            <a:off x="2267744" y="1347614"/>
            <a:ext cx="4343400" cy="3609975"/>
          </a:xfrm>
          <a:prstGeom prst="rect">
            <a:avLst/>
          </a:prstGeom>
        </p:spPr>
      </p:pic>
      <p:sp>
        <p:nvSpPr>
          <p:cNvPr id="7" name="TekstSylinder 6"/>
          <p:cNvSpPr txBox="1"/>
          <p:nvPr/>
        </p:nvSpPr>
        <p:spPr>
          <a:xfrm>
            <a:off x="6300192" y="4831460"/>
            <a:ext cx="792088" cy="215444"/>
          </a:xfrm>
          <a:prstGeom prst="rect">
            <a:avLst/>
          </a:prstGeom>
          <a:noFill/>
        </p:spPr>
        <p:txBody>
          <a:bodyPr wrap="square" rtlCol="0">
            <a:spAutoFit/>
          </a:bodyPr>
          <a:lstStyle/>
          <a:p>
            <a:r>
              <a:rPr lang="nb-NO" sz="800" dirty="0" smtClean="0">
                <a:solidFill>
                  <a:schemeClr val="tx2"/>
                </a:solidFill>
              </a:rPr>
              <a:t>Kilde: SSB</a:t>
            </a:r>
            <a:endParaRPr lang="nb-NO" sz="800" dirty="0">
              <a:solidFill>
                <a:schemeClr val="tx2"/>
              </a:solidFill>
            </a:endParaRPr>
          </a:p>
        </p:txBody>
      </p:sp>
    </p:spTree>
    <p:extLst>
      <p:ext uri="{BB962C8B-B14F-4D97-AF65-F5344CB8AC3E}">
        <p14:creationId xmlns:p14="http://schemas.microsoft.com/office/powerpoint/2010/main" val="2656852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Agenda</a:t>
            </a:r>
            <a:endParaRPr lang="nb-NO" dirty="0"/>
          </a:p>
        </p:txBody>
      </p:sp>
      <p:sp>
        <p:nvSpPr>
          <p:cNvPr id="3" name="Plassholder for innhold 2"/>
          <p:cNvSpPr>
            <a:spLocks noGrp="1"/>
          </p:cNvSpPr>
          <p:nvPr>
            <p:ph idx="1"/>
          </p:nvPr>
        </p:nvSpPr>
        <p:spPr/>
        <p:txBody>
          <a:bodyPr>
            <a:normAutofit fontScale="70000" lnSpcReduction="20000"/>
          </a:bodyPr>
          <a:lstStyle/>
          <a:p>
            <a:pPr marL="457200" indent="-457200">
              <a:buFont typeface="+mj-lt"/>
              <a:buAutoNum type="arabicPeriod"/>
            </a:pPr>
            <a:r>
              <a:rPr lang="nb-NO" dirty="0" smtClean="0"/>
              <a:t>Varehandel – hovedtrekk i 2015</a:t>
            </a:r>
          </a:p>
          <a:p>
            <a:pPr marL="457200" indent="-457200">
              <a:buFont typeface="+mj-lt"/>
              <a:buAutoNum type="arabicPeriod"/>
            </a:pPr>
            <a:endParaRPr lang="nb-NO" dirty="0" smtClean="0"/>
          </a:p>
          <a:p>
            <a:pPr marL="457200" indent="-457200">
              <a:buFont typeface="+mj-lt"/>
              <a:buAutoNum type="arabicPeriod"/>
            </a:pPr>
            <a:r>
              <a:rPr lang="nb-NO" b="1" dirty="0" smtClean="0"/>
              <a:t>Forhold som påvirker folks kjøpekraft</a:t>
            </a:r>
          </a:p>
          <a:p>
            <a:pPr lvl="1"/>
            <a:endParaRPr lang="nb-NO" b="1" dirty="0" smtClean="0"/>
          </a:p>
          <a:p>
            <a:pPr lvl="1"/>
            <a:r>
              <a:rPr lang="nb-NO" b="1" dirty="0" smtClean="0"/>
              <a:t>Sysselsetting, arbeidsledighet og lønn, befolkningsvekst</a:t>
            </a:r>
          </a:p>
          <a:p>
            <a:pPr lvl="1"/>
            <a:r>
              <a:rPr lang="nb-NO" b="1" dirty="0" smtClean="0"/>
              <a:t>Boligpriser og renter</a:t>
            </a:r>
          </a:p>
          <a:p>
            <a:pPr lvl="1"/>
            <a:r>
              <a:rPr lang="nb-NO" b="1" dirty="0" smtClean="0"/>
              <a:t>Pessimisme/optimisme blant forbrukerne</a:t>
            </a:r>
          </a:p>
          <a:p>
            <a:pPr lvl="1"/>
            <a:r>
              <a:rPr lang="nb-NO" b="1" dirty="0" smtClean="0"/>
              <a:t>Hvor mye bruker vi hjemme </a:t>
            </a:r>
            <a:r>
              <a:rPr lang="nb-NO" b="1" dirty="0" err="1" smtClean="0"/>
              <a:t>vs</a:t>
            </a:r>
            <a:r>
              <a:rPr lang="nb-NO" b="1" dirty="0" smtClean="0"/>
              <a:t> i utlandet (kronekurs)</a:t>
            </a:r>
          </a:p>
          <a:p>
            <a:pPr marL="457200" indent="-457200">
              <a:buFont typeface="+mj-lt"/>
              <a:buAutoNum type="arabicPeriod"/>
            </a:pPr>
            <a:endParaRPr lang="nb-NO" dirty="0"/>
          </a:p>
          <a:p>
            <a:pPr marL="457200" indent="-457200">
              <a:buFont typeface="+mj-lt"/>
              <a:buAutoNum type="arabicPeriod"/>
            </a:pPr>
            <a:r>
              <a:rPr lang="nb-NO" dirty="0" smtClean="0"/>
              <a:t>Forhold som påvirker forbruksmønster</a:t>
            </a:r>
          </a:p>
          <a:p>
            <a:pPr lvl="1"/>
            <a:endParaRPr lang="nb-NO" dirty="0" smtClean="0"/>
          </a:p>
          <a:p>
            <a:pPr marL="457200" indent="-457200">
              <a:buFont typeface="+mj-lt"/>
              <a:buAutoNum type="arabicPeriod"/>
            </a:pPr>
            <a:r>
              <a:rPr lang="nb-NO" dirty="0" smtClean="0"/>
              <a:t>Varehandelstall Sunnhordland/Hordaland</a:t>
            </a:r>
          </a:p>
          <a:p>
            <a:pPr marL="457200" indent="-457200">
              <a:buFont typeface="+mj-lt"/>
              <a:buAutoNum type="arabicPeriod"/>
            </a:pPr>
            <a:endParaRPr lang="nb-NO" dirty="0" smtClean="0"/>
          </a:p>
          <a:p>
            <a:pPr marL="457200" indent="-457200">
              <a:buFont typeface="+mj-lt"/>
              <a:buAutoNum type="arabicPeriod"/>
            </a:pPr>
            <a:r>
              <a:rPr lang="nb-NO" dirty="0" smtClean="0"/>
              <a:t>Utsikter for varehandelen framover</a:t>
            </a:r>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dirty="0" smtClean="0"/>
              <a:t>Presentasjon </a:t>
            </a:r>
            <a:r>
              <a:rPr lang="nb-NO" dirty="0" err="1" smtClean="0"/>
              <a:t>text</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10</a:t>
            </a:fld>
            <a:endParaRPr lang="nb-NO"/>
          </a:p>
        </p:txBody>
      </p:sp>
    </p:spTree>
    <p:extLst>
      <p:ext uri="{BB962C8B-B14F-4D97-AF65-F5344CB8AC3E}">
        <p14:creationId xmlns:p14="http://schemas.microsoft.com/office/powerpoint/2010/main" val="2816547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8162526" cy="429028"/>
          </a:xfrm>
        </p:spPr>
        <p:txBody>
          <a:bodyPr/>
          <a:lstStyle/>
          <a:p>
            <a:r>
              <a:rPr lang="nb-NO" dirty="0" smtClean="0"/>
              <a:t>Hvordan påvirkes kjøpekraften?</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dirty="0" smtClean="0"/>
              <a:t>Kilde: SSB</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11</a:t>
            </a:fld>
            <a:endParaRPr lang="nb-NO"/>
          </a:p>
        </p:txBody>
      </p:sp>
      <p:sp>
        <p:nvSpPr>
          <p:cNvPr id="8" name="Plassholder for innhold 7"/>
          <p:cNvSpPr>
            <a:spLocks noGrp="1"/>
          </p:cNvSpPr>
          <p:nvPr>
            <p:ph idx="1"/>
          </p:nvPr>
        </p:nvSpPr>
        <p:spPr>
          <a:xfrm>
            <a:off x="585941" y="1245395"/>
            <a:ext cx="3698027" cy="3414587"/>
          </a:xfrm>
        </p:spPr>
        <p:txBody>
          <a:bodyPr>
            <a:normAutofit fontScale="62500" lnSpcReduction="20000"/>
          </a:bodyPr>
          <a:lstStyle/>
          <a:p>
            <a:r>
              <a:rPr lang="nb-NO" sz="2000" b="1" dirty="0" smtClean="0"/>
              <a:t>Arbeidsledigheten</a:t>
            </a:r>
            <a:r>
              <a:rPr lang="nb-NO" sz="2000" dirty="0" smtClean="0"/>
              <a:t> har steget noe i regionen, men er fortsatt lav til moderat og de aller fleste har jobb</a:t>
            </a:r>
          </a:p>
          <a:p>
            <a:endParaRPr lang="nb-NO" sz="2000" dirty="0" smtClean="0"/>
          </a:p>
          <a:p>
            <a:r>
              <a:rPr lang="nb-NO" sz="2000" b="1" dirty="0" smtClean="0"/>
              <a:t>Lav rente </a:t>
            </a:r>
            <a:r>
              <a:rPr lang="nb-NO" sz="2000" dirty="0" smtClean="0"/>
              <a:t>støtter varehandelen. Sparingen er allerede nokså høy, som tilsier begrenset potensiale for ytterligere økning</a:t>
            </a:r>
          </a:p>
          <a:p>
            <a:endParaRPr lang="nb-NO" sz="2000" dirty="0"/>
          </a:p>
          <a:p>
            <a:r>
              <a:rPr lang="nb-NO" sz="2000" b="1" dirty="0" smtClean="0"/>
              <a:t>Lønnsveksten</a:t>
            </a:r>
            <a:r>
              <a:rPr lang="nb-NO" sz="2000" dirty="0" smtClean="0"/>
              <a:t> noe lavere med dempet økonomisk utvikling</a:t>
            </a:r>
          </a:p>
          <a:p>
            <a:endParaRPr lang="nb-NO" sz="2000" dirty="0" smtClean="0"/>
          </a:p>
          <a:p>
            <a:r>
              <a:rPr lang="nb-NO" sz="2000" b="1" dirty="0" smtClean="0"/>
              <a:t>Boligprisene</a:t>
            </a:r>
            <a:r>
              <a:rPr lang="nb-NO" sz="2000" dirty="0" smtClean="0"/>
              <a:t> stiger i Hordaland, omtrent uendret på Agder og faller i Rogaland</a:t>
            </a:r>
          </a:p>
          <a:p>
            <a:endParaRPr lang="nb-NO" sz="2000" dirty="0" smtClean="0"/>
          </a:p>
          <a:p>
            <a:r>
              <a:rPr lang="nb-NO" sz="2000" dirty="0" smtClean="0"/>
              <a:t>Forbrukerne har blitt mer </a:t>
            </a:r>
            <a:r>
              <a:rPr lang="nb-NO" sz="2000" b="1" dirty="0" smtClean="0"/>
              <a:t>skeptiske</a:t>
            </a:r>
            <a:r>
              <a:rPr lang="nb-NO" sz="2000" dirty="0" smtClean="0"/>
              <a:t>, men mest til andre og i mindre grad til egen økonomi</a:t>
            </a:r>
          </a:p>
          <a:p>
            <a:endParaRPr lang="nb-NO" sz="2000" dirty="0" smtClean="0"/>
          </a:p>
          <a:p>
            <a:r>
              <a:rPr lang="nb-NO" sz="2000" b="1" dirty="0" smtClean="0"/>
              <a:t>Svakere kronekurs </a:t>
            </a:r>
            <a:r>
              <a:rPr lang="nb-NO" sz="2000" dirty="0" smtClean="0"/>
              <a:t>støtter hjemmemarked: flere turister både utenlandske og norske</a:t>
            </a:r>
            <a:endParaRPr lang="nb-NO" sz="2000" dirty="0"/>
          </a:p>
        </p:txBody>
      </p:sp>
      <p:graphicFrame>
        <p:nvGraphicFramePr>
          <p:cNvPr id="10" name="Plassholder for innhold 9"/>
          <p:cNvGraphicFramePr>
            <a:graphicFrameLocks noGrp="1"/>
          </p:cNvGraphicFramePr>
          <p:nvPr>
            <p:ph idx="13"/>
            <p:extLst/>
          </p:nvPr>
        </p:nvGraphicFramePr>
        <p:xfrm>
          <a:off x="4962525" y="1246188"/>
          <a:ext cx="3595688" cy="3249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70143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9552" y="267494"/>
            <a:ext cx="7972124" cy="429028"/>
          </a:xfrm>
        </p:spPr>
        <p:txBody>
          <a:bodyPr/>
          <a:lstStyle/>
          <a:p>
            <a:r>
              <a:rPr lang="nb-NO" dirty="0"/>
              <a:t>Befolkningsvekst er en viktig driver for handel</a:t>
            </a:r>
          </a:p>
        </p:txBody>
      </p:sp>
      <p:sp>
        <p:nvSpPr>
          <p:cNvPr id="4" name="Plassholder for dato 3"/>
          <p:cNvSpPr>
            <a:spLocks noGrp="1"/>
          </p:cNvSpPr>
          <p:nvPr>
            <p:ph type="dt" sz="half" idx="10"/>
          </p:nvPr>
        </p:nvSpPr>
        <p:spPr>
          <a:xfrm>
            <a:off x="480634" y="4831460"/>
            <a:ext cx="65" cy="153888"/>
          </a:xfrm>
        </p:spPr>
        <p:txBody>
          <a:bodyPr/>
          <a:lstStyle/>
          <a:p>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12</a:t>
            </a:fld>
            <a:endParaRPr lang="nb-NO"/>
          </a:p>
        </p:txBody>
      </p:sp>
      <p:sp>
        <p:nvSpPr>
          <p:cNvPr id="9" name="TekstSylinder 8"/>
          <p:cNvSpPr txBox="1"/>
          <p:nvPr/>
        </p:nvSpPr>
        <p:spPr>
          <a:xfrm>
            <a:off x="434707" y="3331046"/>
            <a:ext cx="1368152" cy="261610"/>
          </a:xfrm>
          <a:prstGeom prst="rect">
            <a:avLst/>
          </a:prstGeom>
          <a:noFill/>
        </p:spPr>
        <p:txBody>
          <a:bodyPr wrap="square" rtlCol="0">
            <a:spAutoFit/>
          </a:bodyPr>
          <a:lstStyle/>
          <a:p>
            <a:r>
              <a:rPr lang="nb-NO" sz="1100" dirty="0" smtClean="0">
                <a:solidFill>
                  <a:schemeClr val="tx2"/>
                </a:solidFill>
              </a:rPr>
              <a:t>Kilde: SSB</a:t>
            </a:r>
            <a:endParaRPr lang="nb-NO" sz="1100" dirty="0">
              <a:solidFill>
                <a:schemeClr val="tx2"/>
              </a:solidFill>
            </a:endParaRPr>
          </a:p>
        </p:txBody>
      </p:sp>
      <p:graphicFrame>
        <p:nvGraphicFramePr>
          <p:cNvPr id="7" name="Tabell 6"/>
          <p:cNvGraphicFramePr>
            <a:graphicFrameLocks noGrp="1"/>
          </p:cNvGraphicFramePr>
          <p:nvPr>
            <p:extLst/>
          </p:nvPr>
        </p:nvGraphicFramePr>
        <p:xfrm>
          <a:off x="4860032" y="1275008"/>
          <a:ext cx="4015648" cy="1982156"/>
        </p:xfrm>
        <a:graphic>
          <a:graphicData uri="http://schemas.openxmlformats.org/drawingml/2006/table">
            <a:tbl>
              <a:tblPr firstRow="1" bandRow="1">
                <a:tableStyleId>{5C22544A-7EE6-4342-B048-85BDC9FD1C3A}</a:tableStyleId>
              </a:tblPr>
              <a:tblGrid>
                <a:gridCol w="847296"/>
                <a:gridCol w="1033576"/>
                <a:gridCol w="982648"/>
                <a:gridCol w="576064"/>
                <a:gridCol w="576064"/>
              </a:tblGrid>
              <a:tr h="482295">
                <a:tc>
                  <a:txBody>
                    <a:bodyPr/>
                    <a:lstStyle/>
                    <a:p>
                      <a:pPr algn="ctr"/>
                      <a:r>
                        <a:rPr lang="nb-NO" sz="1200" dirty="0" smtClean="0"/>
                        <a:t>Handel</a:t>
                      </a:r>
                      <a:endParaRPr lang="nb-NO" sz="1200" dirty="0"/>
                    </a:p>
                  </a:txBody>
                  <a:tcPr anchor="ctr"/>
                </a:tc>
                <a:tc>
                  <a:txBody>
                    <a:bodyPr/>
                    <a:lstStyle/>
                    <a:p>
                      <a:pPr algn="ctr"/>
                      <a:r>
                        <a:rPr lang="nb-NO" sz="1200" dirty="0" smtClean="0"/>
                        <a:t>2014</a:t>
                      </a:r>
                      <a:endParaRPr lang="nb-NO" sz="1200" dirty="0"/>
                    </a:p>
                  </a:txBody>
                  <a:tcPr anchor="ctr"/>
                </a:tc>
                <a:tc>
                  <a:txBody>
                    <a:bodyPr/>
                    <a:lstStyle/>
                    <a:p>
                      <a:pPr algn="ctr"/>
                      <a:r>
                        <a:rPr lang="nb-NO" sz="1200" dirty="0" smtClean="0"/>
                        <a:t>2015</a:t>
                      </a:r>
                      <a:endParaRPr lang="nb-NO" sz="1200" dirty="0"/>
                    </a:p>
                  </a:txBody>
                  <a:tcPr anchor="ctr"/>
                </a:tc>
                <a:tc>
                  <a:txBody>
                    <a:bodyPr/>
                    <a:lstStyle/>
                    <a:p>
                      <a:r>
                        <a:rPr lang="nb-NO" sz="1200" dirty="0" smtClean="0"/>
                        <a:t>Vekst 2009-2015</a:t>
                      </a:r>
                      <a:endParaRPr lang="nb-NO" sz="1200" dirty="0"/>
                    </a:p>
                  </a:txBody>
                  <a:tcPr anchor="ctr"/>
                </a:tc>
                <a:tc>
                  <a:txBody>
                    <a:bodyPr/>
                    <a:lstStyle/>
                    <a:p>
                      <a:r>
                        <a:rPr lang="nb-NO" sz="1200" dirty="0" smtClean="0"/>
                        <a:t>Vekst 2015</a:t>
                      </a:r>
                      <a:endParaRPr lang="nb-NO" sz="1200" dirty="0"/>
                    </a:p>
                  </a:txBody>
                  <a:tcPr anchor="ctr"/>
                </a:tc>
              </a:tr>
              <a:tr h="352791">
                <a:tc>
                  <a:txBody>
                    <a:bodyPr/>
                    <a:lstStyle/>
                    <a:p>
                      <a:r>
                        <a:rPr lang="nb-NO" sz="1200" dirty="0" smtClean="0"/>
                        <a:t>Nasjonalt</a:t>
                      </a:r>
                      <a:endParaRPr lang="nb-NO" sz="1200" dirty="0"/>
                    </a:p>
                  </a:txBody>
                  <a:tcPr/>
                </a:tc>
                <a:tc>
                  <a:txBody>
                    <a:bodyPr/>
                    <a:lstStyle/>
                    <a:p>
                      <a:pPr algn="ctr"/>
                      <a:r>
                        <a:rPr lang="nb-NO" sz="1200" dirty="0" smtClean="0"/>
                        <a:t>381,1</a:t>
                      </a:r>
                      <a:endParaRPr lang="nb-NO" sz="1200" dirty="0"/>
                    </a:p>
                  </a:txBody>
                  <a:tcPr anchor="ctr"/>
                </a:tc>
                <a:tc>
                  <a:txBody>
                    <a:bodyPr/>
                    <a:lstStyle/>
                    <a:p>
                      <a:pPr algn="ctr"/>
                      <a:r>
                        <a:rPr lang="nb-NO" sz="1200" dirty="0" smtClean="0"/>
                        <a:t>395,8</a:t>
                      </a:r>
                      <a:endParaRPr lang="nb-NO" sz="1200" dirty="0"/>
                    </a:p>
                  </a:txBody>
                  <a:tcPr anchor="ctr"/>
                </a:tc>
                <a:tc>
                  <a:txBody>
                    <a:bodyPr/>
                    <a:lstStyle/>
                    <a:p>
                      <a:pPr algn="r" fontAlgn="b"/>
                      <a:r>
                        <a:rPr lang="nb-NO" sz="1100" b="0" i="0" u="none" strike="noStrike" dirty="0" smtClean="0">
                          <a:solidFill>
                            <a:srgbClr val="000000"/>
                          </a:solidFill>
                          <a:effectLst/>
                          <a:latin typeface="Calibri"/>
                        </a:rPr>
                        <a:t>21,4 </a:t>
                      </a:r>
                      <a:r>
                        <a:rPr lang="nb-NO" sz="1100" b="0" i="0" u="none" strike="noStrike" dirty="0">
                          <a:solidFill>
                            <a:srgbClr val="000000"/>
                          </a:solidFill>
                          <a:effectLst/>
                          <a:latin typeface="Calibri"/>
                        </a:rPr>
                        <a:t>%</a:t>
                      </a:r>
                    </a:p>
                  </a:txBody>
                  <a:tcPr marL="9525" marR="9525" marT="9525" marB="0" anchor="ctr"/>
                </a:tc>
                <a:tc>
                  <a:txBody>
                    <a:bodyPr/>
                    <a:lstStyle/>
                    <a:p>
                      <a:pPr algn="r" fontAlgn="b"/>
                      <a:r>
                        <a:rPr lang="nb-NO" sz="1100" b="0" i="0" u="none" strike="noStrike" dirty="0" smtClean="0">
                          <a:solidFill>
                            <a:srgbClr val="000000"/>
                          </a:solidFill>
                          <a:effectLst/>
                          <a:latin typeface="Calibri"/>
                        </a:rPr>
                        <a:t>3,8 </a:t>
                      </a:r>
                      <a:r>
                        <a:rPr lang="nb-NO" sz="1100" b="0" i="0" u="none" strike="noStrike" dirty="0">
                          <a:solidFill>
                            <a:srgbClr val="000000"/>
                          </a:solidFill>
                          <a:effectLst/>
                          <a:latin typeface="Calibri"/>
                        </a:rPr>
                        <a:t>%</a:t>
                      </a:r>
                    </a:p>
                  </a:txBody>
                  <a:tcPr marL="9525" marR="9525" marT="9525" marB="0" anchor="ctr"/>
                </a:tc>
              </a:tr>
              <a:tr h="352791">
                <a:tc>
                  <a:txBody>
                    <a:bodyPr/>
                    <a:lstStyle/>
                    <a:p>
                      <a:r>
                        <a:rPr lang="nb-NO" sz="1200" dirty="0" smtClean="0"/>
                        <a:t>Rogaland</a:t>
                      </a:r>
                      <a:endParaRPr lang="nb-NO" sz="1200" dirty="0"/>
                    </a:p>
                  </a:txBody>
                  <a:tcPr/>
                </a:tc>
                <a:tc>
                  <a:txBody>
                    <a:bodyPr/>
                    <a:lstStyle/>
                    <a:p>
                      <a:pPr marL="0" algn="ctr" defTabSz="342752" rtl="0" eaLnBrk="1" fontAlgn="b" latinLnBrk="0" hangingPunct="1"/>
                      <a:r>
                        <a:rPr lang="nb-NO" sz="1200" kern="1200" dirty="0" smtClean="0">
                          <a:solidFill>
                            <a:schemeClr val="dk1"/>
                          </a:solidFill>
                          <a:latin typeface="+mn-lt"/>
                          <a:ea typeface="+mn-ea"/>
                          <a:cs typeface="+mn-cs"/>
                        </a:rPr>
                        <a:t>  35,0</a:t>
                      </a:r>
                      <a:endParaRPr lang="nb-NO" sz="1200" kern="1200" dirty="0">
                        <a:solidFill>
                          <a:schemeClr val="dk1"/>
                        </a:solidFill>
                        <a:latin typeface="+mn-lt"/>
                        <a:ea typeface="+mn-ea"/>
                        <a:cs typeface="+mn-cs"/>
                      </a:endParaRPr>
                    </a:p>
                  </a:txBody>
                  <a:tcPr marL="9525" marR="9525" marT="9525" marB="0" anchor="ctr"/>
                </a:tc>
                <a:tc>
                  <a:txBody>
                    <a:bodyPr/>
                    <a:lstStyle/>
                    <a:p>
                      <a:pPr marL="0" algn="ctr" defTabSz="342752" rtl="0" eaLnBrk="1" fontAlgn="b" latinLnBrk="0" hangingPunct="1"/>
                      <a:r>
                        <a:rPr lang="nb-NO" sz="1200" kern="1200" dirty="0" smtClean="0">
                          <a:solidFill>
                            <a:schemeClr val="dk1"/>
                          </a:solidFill>
                          <a:latin typeface="+mn-lt"/>
                          <a:ea typeface="+mn-ea"/>
                          <a:cs typeface="+mn-cs"/>
                        </a:rPr>
                        <a:t>  35,6</a:t>
                      </a:r>
                      <a:endParaRPr lang="nb-NO" sz="1200" kern="1200" dirty="0">
                        <a:solidFill>
                          <a:schemeClr val="dk1"/>
                        </a:solidFill>
                        <a:latin typeface="+mn-lt"/>
                        <a:ea typeface="+mn-ea"/>
                        <a:cs typeface="+mn-cs"/>
                      </a:endParaRPr>
                    </a:p>
                  </a:txBody>
                  <a:tcPr marL="9525" marR="9525" marT="9525" marB="0" anchor="ctr"/>
                </a:tc>
                <a:tc>
                  <a:txBody>
                    <a:bodyPr/>
                    <a:lstStyle/>
                    <a:p>
                      <a:pPr algn="r" fontAlgn="b"/>
                      <a:r>
                        <a:rPr lang="nb-NO" sz="1100" b="0" i="0" u="none" strike="noStrike" dirty="0" smtClean="0">
                          <a:solidFill>
                            <a:srgbClr val="000000"/>
                          </a:solidFill>
                          <a:effectLst/>
                          <a:latin typeface="Calibri"/>
                        </a:rPr>
                        <a:t>20,5 </a:t>
                      </a:r>
                      <a:r>
                        <a:rPr lang="nb-NO" sz="1100" b="0" i="0" u="none" strike="noStrike" dirty="0">
                          <a:solidFill>
                            <a:srgbClr val="000000"/>
                          </a:solidFill>
                          <a:effectLst/>
                          <a:latin typeface="Calibri"/>
                        </a:rPr>
                        <a:t>%</a:t>
                      </a:r>
                    </a:p>
                  </a:txBody>
                  <a:tcPr marL="9525" marR="9525" marT="9525" marB="0" anchor="ctr"/>
                </a:tc>
                <a:tc>
                  <a:txBody>
                    <a:bodyPr/>
                    <a:lstStyle/>
                    <a:p>
                      <a:pPr algn="r" fontAlgn="b"/>
                      <a:r>
                        <a:rPr lang="nb-NO" sz="1100" b="0" i="0" u="none" strike="noStrike" dirty="0" smtClean="0">
                          <a:solidFill>
                            <a:srgbClr val="000000"/>
                          </a:solidFill>
                          <a:effectLst/>
                          <a:latin typeface="Calibri"/>
                        </a:rPr>
                        <a:t>1,6 </a:t>
                      </a:r>
                      <a:r>
                        <a:rPr lang="nb-NO" sz="1100" b="0" i="0" u="none" strike="noStrike" dirty="0">
                          <a:solidFill>
                            <a:srgbClr val="000000"/>
                          </a:solidFill>
                          <a:effectLst/>
                          <a:latin typeface="Calibri"/>
                        </a:rPr>
                        <a:t>%</a:t>
                      </a:r>
                    </a:p>
                  </a:txBody>
                  <a:tcPr marL="9525" marR="9525" marT="9525" marB="0" anchor="ctr"/>
                </a:tc>
              </a:tr>
              <a:tr h="352791">
                <a:tc>
                  <a:txBody>
                    <a:bodyPr/>
                    <a:lstStyle/>
                    <a:p>
                      <a:r>
                        <a:rPr lang="nb-NO" sz="1200" dirty="0" smtClean="0"/>
                        <a:t>Hordaland</a:t>
                      </a:r>
                      <a:endParaRPr lang="nb-NO" sz="1200" dirty="0"/>
                    </a:p>
                  </a:txBody>
                  <a:tcPr/>
                </a:tc>
                <a:tc>
                  <a:txBody>
                    <a:bodyPr/>
                    <a:lstStyle/>
                    <a:p>
                      <a:pPr marL="0" algn="ctr" defTabSz="342752" rtl="0" eaLnBrk="1" fontAlgn="b" latinLnBrk="0" hangingPunct="1"/>
                      <a:r>
                        <a:rPr lang="nb-NO" sz="1200" kern="1200" dirty="0" smtClean="0">
                          <a:solidFill>
                            <a:schemeClr val="dk1"/>
                          </a:solidFill>
                          <a:latin typeface="+mn-lt"/>
                          <a:ea typeface="+mn-ea"/>
                          <a:cs typeface="+mn-cs"/>
                        </a:rPr>
                        <a:t>  38,7</a:t>
                      </a:r>
                      <a:endParaRPr lang="nb-NO" sz="1200" kern="1200" dirty="0">
                        <a:solidFill>
                          <a:schemeClr val="dk1"/>
                        </a:solidFill>
                        <a:latin typeface="+mn-lt"/>
                        <a:ea typeface="+mn-ea"/>
                        <a:cs typeface="+mn-cs"/>
                      </a:endParaRPr>
                    </a:p>
                  </a:txBody>
                  <a:tcPr marL="9525" marR="9525" marT="9525" marB="0" anchor="ctr"/>
                </a:tc>
                <a:tc>
                  <a:txBody>
                    <a:bodyPr/>
                    <a:lstStyle/>
                    <a:p>
                      <a:pPr marL="0" algn="ctr" defTabSz="342752" rtl="0" eaLnBrk="1" fontAlgn="b" latinLnBrk="0" hangingPunct="1"/>
                      <a:r>
                        <a:rPr lang="nb-NO" sz="1200" kern="1200" dirty="0" smtClean="0">
                          <a:solidFill>
                            <a:schemeClr val="dk1"/>
                          </a:solidFill>
                          <a:latin typeface="+mn-lt"/>
                          <a:ea typeface="+mn-ea"/>
                          <a:cs typeface="+mn-cs"/>
                        </a:rPr>
                        <a:t>  40,0</a:t>
                      </a:r>
                      <a:endParaRPr lang="nb-NO" sz="1200" kern="1200" dirty="0">
                        <a:solidFill>
                          <a:schemeClr val="dk1"/>
                        </a:solidFill>
                        <a:latin typeface="+mn-lt"/>
                        <a:ea typeface="+mn-ea"/>
                        <a:cs typeface="+mn-cs"/>
                      </a:endParaRPr>
                    </a:p>
                  </a:txBody>
                  <a:tcPr marL="9525" marR="9525" marT="9525" marB="0" anchor="ctr"/>
                </a:tc>
                <a:tc>
                  <a:txBody>
                    <a:bodyPr/>
                    <a:lstStyle/>
                    <a:p>
                      <a:pPr algn="r" fontAlgn="b"/>
                      <a:r>
                        <a:rPr lang="nb-NO" sz="1100" b="0" i="0" u="none" strike="noStrike" dirty="0" smtClean="0">
                          <a:solidFill>
                            <a:srgbClr val="000000"/>
                          </a:solidFill>
                          <a:effectLst/>
                          <a:latin typeface="Calibri"/>
                        </a:rPr>
                        <a:t>21,5 </a:t>
                      </a:r>
                      <a:r>
                        <a:rPr lang="nb-NO" sz="1100" b="0" i="0" u="none" strike="noStrike" dirty="0">
                          <a:solidFill>
                            <a:srgbClr val="000000"/>
                          </a:solidFill>
                          <a:effectLst/>
                          <a:latin typeface="Calibri"/>
                        </a:rPr>
                        <a:t>%</a:t>
                      </a:r>
                    </a:p>
                  </a:txBody>
                  <a:tcPr marL="9525" marR="9525" marT="9525" marB="0" anchor="ctr"/>
                </a:tc>
                <a:tc>
                  <a:txBody>
                    <a:bodyPr/>
                    <a:lstStyle/>
                    <a:p>
                      <a:pPr algn="r" fontAlgn="b"/>
                      <a:r>
                        <a:rPr lang="nb-NO" sz="1100" b="0" i="0" u="none" strike="noStrike" dirty="0" smtClean="0">
                          <a:solidFill>
                            <a:srgbClr val="000000"/>
                          </a:solidFill>
                          <a:effectLst/>
                          <a:latin typeface="Calibri"/>
                        </a:rPr>
                        <a:t>3,1 </a:t>
                      </a:r>
                      <a:r>
                        <a:rPr lang="nb-NO" sz="1100" b="0" i="0" u="none" strike="noStrike" dirty="0">
                          <a:solidFill>
                            <a:srgbClr val="000000"/>
                          </a:solidFill>
                          <a:effectLst/>
                          <a:latin typeface="Calibri"/>
                        </a:rPr>
                        <a:t>%</a:t>
                      </a:r>
                    </a:p>
                  </a:txBody>
                  <a:tcPr marL="9525" marR="9525" marT="9525" marB="0" anchor="ctr"/>
                </a:tc>
              </a:tr>
              <a:tr h="283703">
                <a:tc>
                  <a:txBody>
                    <a:bodyPr/>
                    <a:lstStyle/>
                    <a:p>
                      <a:r>
                        <a:rPr lang="nb-NO" sz="1200" dirty="0" smtClean="0"/>
                        <a:t>Agder</a:t>
                      </a:r>
                      <a:endParaRPr lang="nb-NO" sz="1200" dirty="0"/>
                    </a:p>
                  </a:txBody>
                  <a:tcPr/>
                </a:tc>
                <a:tc>
                  <a:txBody>
                    <a:bodyPr/>
                    <a:lstStyle/>
                    <a:p>
                      <a:pPr marL="0" algn="ctr" defTabSz="342752" rtl="0" eaLnBrk="1" fontAlgn="b" latinLnBrk="0" hangingPunct="1"/>
                      <a:r>
                        <a:rPr lang="nb-NO" sz="1200" kern="1200" baseline="0" dirty="0" smtClean="0">
                          <a:solidFill>
                            <a:schemeClr val="dk1"/>
                          </a:solidFill>
                          <a:latin typeface="+mn-lt"/>
                          <a:ea typeface="+mn-ea"/>
                          <a:cs typeface="+mn-cs"/>
                        </a:rPr>
                        <a:t>  </a:t>
                      </a:r>
                      <a:r>
                        <a:rPr lang="nb-NO" sz="1200" kern="1200" dirty="0" smtClean="0">
                          <a:solidFill>
                            <a:schemeClr val="dk1"/>
                          </a:solidFill>
                          <a:latin typeface="+mn-lt"/>
                          <a:ea typeface="+mn-ea"/>
                          <a:cs typeface="+mn-cs"/>
                        </a:rPr>
                        <a:t>21,9</a:t>
                      </a:r>
                      <a:endParaRPr lang="nb-NO" sz="1200" kern="1200" dirty="0">
                        <a:solidFill>
                          <a:schemeClr val="dk1"/>
                        </a:solidFill>
                        <a:latin typeface="+mn-lt"/>
                        <a:ea typeface="+mn-ea"/>
                        <a:cs typeface="+mn-cs"/>
                      </a:endParaRPr>
                    </a:p>
                  </a:txBody>
                  <a:tcPr marL="9525" marR="9525" marT="9525" marB="0" anchor="ctr"/>
                </a:tc>
                <a:tc>
                  <a:txBody>
                    <a:bodyPr/>
                    <a:lstStyle/>
                    <a:p>
                      <a:pPr marL="0" algn="ctr" defTabSz="342752" rtl="0" eaLnBrk="1" fontAlgn="b" latinLnBrk="0" hangingPunct="1"/>
                      <a:r>
                        <a:rPr lang="nb-NO" sz="1200" kern="1200" baseline="0" dirty="0" smtClean="0">
                          <a:solidFill>
                            <a:schemeClr val="dk1"/>
                          </a:solidFill>
                          <a:latin typeface="+mn-lt"/>
                          <a:ea typeface="+mn-ea"/>
                          <a:cs typeface="+mn-cs"/>
                        </a:rPr>
                        <a:t>  </a:t>
                      </a:r>
                      <a:r>
                        <a:rPr lang="nb-NO" sz="1200" kern="1200" dirty="0" smtClean="0">
                          <a:solidFill>
                            <a:schemeClr val="dk1"/>
                          </a:solidFill>
                          <a:latin typeface="+mn-lt"/>
                          <a:ea typeface="+mn-ea"/>
                          <a:cs typeface="+mn-cs"/>
                        </a:rPr>
                        <a:t>22,6</a:t>
                      </a:r>
                      <a:endParaRPr lang="nb-NO" sz="1200" kern="1200" dirty="0">
                        <a:solidFill>
                          <a:schemeClr val="dk1"/>
                        </a:solidFill>
                        <a:latin typeface="+mn-lt"/>
                        <a:ea typeface="+mn-ea"/>
                        <a:cs typeface="+mn-cs"/>
                      </a:endParaRPr>
                    </a:p>
                  </a:txBody>
                  <a:tcPr marL="9525" marR="9525" marT="9525" marB="0" anchor="ctr"/>
                </a:tc>
                <a:tc>
                  <a:txBody>
                    <a:bodyPr/>
                    <a:lstStyle/>
                    <a:p>
                      <a:pPr algn="r" fontAlgn="b"/>
                      <a:r>
                        <a:rPr lang="nb-NO" sz="1100" b="0" i="0" u="none" strike="noStrike" dirty="0" smtClean="0">
                          <a:solidFill>
                            <a:srgbClr val="000000"/>
                          </a:solidFill>
                          <a:effectLst/>
                          <a:latin typeface="Calibri"/>
                        </a:rPr>
                        <a:t>19,9 </a:t>
                      </a:r>
                      <a:r>
                        <a:rPr lang="nb-NO" sz="1100" b="0" i="0" u="none" strike="noStrike" dirty="0">
                          <a:solidFill>
                            <a:srgbClr val="000000"/>
                          </a:solidFill>
                          <a:effectLst/>
                          <a:latin typeface="Calibri"/>
                        </a:rPr>
                        <a:t>%</a:t>
                      </a:r>
                    </a:p>
                  </a:txBody>
                  <a:tcPr marL="9525" marR="9525" marT="9525" marB="0" anchor="ctr"/>
                </a:tc>
                <a:tc>
                  <a:txBody>
                    <a:bodyPr/>
                    <a:lstStyle/>
                    <a:p>
                      <a:pPr algn="r" fontAlgn="b"/>
                      <a:r>
                        <a:rPr lang="nb-NO" sz="1100" b="0" i="0" u="none" strike="noStrike" dirty="0" smtClean="0">
                          <a:solidFill>
                            <a:srgbClr val="000000"/>
                          </a:solidFill>
                          <a:effectLst/>
                          <a:latin typeface="Calibri"/>
                        </a:rPr>
                        <a:t>3,3 </a:t>
                      </a:r>
                      <a:r>
                        <a:rPr lang="nb-NO" sz="1100" b="0" i="0" u="none" strike="noStrike" dirty="0">
                          <a:solidFill>
                            <a:srgbClr val="000000"/>
                          </a:solidFill>
                          <a:effectLst/>
                          <a:latin typeface="Calibri"/>
                        </a:rPr>
                        <a:t>%</a:t>
                      </a:r>
                    </a:p>
                  </a:txBody>
                  <a:tcPr marL="9525" marR="9525" marT="9525" marB="0" anchor="ctr"/>
                </a:tc>
              </a:tr>
            </a:tbl>
          </a:graphicData>
        </a:graphic>
      </p:graphicFrame>
      <p:sp>
        <p:nvSpPr>
          <p:cNvPr id="3" name="TekstSylinder 2"/>
          <p:cNvSpPr txBox="1"/>
          <p:nvPr/>
        </p:nvSpPr>
        <p:spPr>
          <a:xfrm>
            <a:off x="4803529" y="3326606"/>
            <a:ext cx="4211960" cy="261610"/>
          </a:xfrm>
          <a:prstGeom prst="rect">
            <a:avLst/>
          </a:prstGeom>
          <a:noFill/>
        </p:spPr>
        <p:txBody>
          <a:bodyPr wrap="square" rtlCol="0">
            <a:spAutoFit/>
          </a:bodyPr>
          <a:lstStyle/>
          <a:p>
            <a:r>
              <a:rPr lang="nb-NO" sz="1100" dirty="0" smtClean="0">
                <a:solidFill>
                  <a:schemeClr val="tx2"/>
                </a:solidFill>
              </a:rPr>
              <a:t>Kilde: SSB via Varehandelsrapporten 2015, tall i milliarder kr</a:t>
            </a:r>
            <a:endParaRPr lang="nb-NO" sz="1100" dirty="0">
              <a:solidFill>
                <a:schemeClr val="tx2"/>
              </a:solidFill>
            </a:endParaRPr>
          </a:p>
        </p:txBody>
      </p:sp>
      <p:sp>
        <p:nvSpPr>
          <p:cNvPr id="10" name="object 4"/>
          <p:cNvSpPr/>
          <p:nvPr/>
        </p:nvSpPr>
        <p:spPr>
          <a:xfrm>
            <a:off x="411041" y="3579862"/>
            <a:ext cx="8604448" cy="1077218"/>
          </a:xfrm>
          <a:custGeom>
            <a:avLst/>
            <a:gdLst/>
            <a:ahLst/>
            <a:cxnLst/>
            <a:rect l="l" t="t" r="r" b="b"/>
            <a:pathLst>
              <a:path w="4298797" h="2591993">
                <a:moveTo>
                  <a:pt x="0" y="2591993"/>
                </a:moveTo>
                <a:lnTo>
                  <a:pt x="4298797" y="2591993"/>
                </a:lnTo>
                <a:lnTo>
                  <a:pt x="4298797" y="0"/>
                </a:lnTo>
                <a:lnTo>
                  <a:pt x="0" y="0"/>
                </a:lnTo>
                <a:lnTo>
                  <a:pt x="0" y="2591993"/>
                </a:lnTo>
                <a:close/>
              </a:path>
            </a:pathLst>
          </a:custGeom>
          <a:solidFill>
            <a:schemeClr val="bg2"/>
          </a:solidFill>
        </p:spPr>
        <p:txBody>
          <a:bodyPr wrap="square" lIns="0" tIns="0" rIns="0" bIns="0" rtlCol="0">
            <a:spAutoFit/>
          </a:bodyPr>
          <a:lstStyle/>
          <a:p>
            <a:r>
              <a:rPr lang="nb-NO" dirty="0" smtClean="0"/>
              <a:t>Befolkningsvekst er viktig driver for varehandelen</a:t>
            </a:r>
          </a:p>
          <a:p>
            <a:r>
              <a:rPr lang="nb-NO" dirty="0" smtClean="0"/>
              <a:t>Befolkningsveksten har avtatt litt fra 2014 til 2015 </a:t>
            </a:r>
            <a:r>
              <a:rPr lang="nb-NO" dirty="0" err="1" smtClean="0"/>
              <a:t>pga</a:t>
            </a:r>
            <a:r>
              <a:rPr lang="nb-NO" dirty="0" smtClean="0"/>
              <a:t> mindre innvandring</a:t>
            </a:r>
          </a:p>
          <a:p>
            <a:r>
              <a:rPr lang="nb-NO" dirty="0" smtClean="0"/>
              <a:t>Befolkningsvekst nær nasjonalt snitt for fylkene i regionen</a:t>
            </a:r>
          </a:p>
          <a:p>
            <a:r>
              <a:rPr lang="nb-NO" dirty="0" smtClean="0"/>
              <a:t>  </a:t>
            </a:r>
            <a:endParaRPr lang="nb-NO" dirty="0"/>
          </a:p>
          <a:p>
            <a:r>
              <a:rPr lang="nb-NO" b="1" dirty="0" smtClean="0"/>
              <a:t>Fortsatt ganske god befolkningsvekst i 2015, men noe avtakende med svakere økonomi og lavere innvandring</a:t>
            </a:r>
            <a:endParaRPr b="1" dirty="0"/>
          </a:p>
        </p:txBody>
      </p:sp>
      <p:graphicFrame>
        <p:nvGraphicFramePr>
          <p:cNvPr id="8" name="Tabell 7"/>
          <p:cNvGraphicFramePr>
            <a:graphicFrameLocks noGrp="1"/>
          </p:cNvGraphicFramePr>
          <p:nvPr>
            <p:extLst/>
          </p:nvPr>
        </p:nvGraphicFramePr>
        <p:xfrm>
          <a:off x="467544" y="1275008"/>
          <a:ext cx="4248472" cy="1982154"/>
        </p:xfrm>
        <a:graphic>
          <a:graphicData uri="http://schemas.openxmlformats.org/drawingml/2006/table">
            <a:tbl>
              <a:tblPr firstRow="1" bandRow="1">
                <a:tableStyleId>{5C22544A-7EE6-4342-B048-85BDC9FD1C3A}</a:tableStyleId>
              </a:tblPr>
              <a:tblGrid>
                <a:gridCol w="1197672"/>
                <a:gridCol w="610160"/>
                <a:gridCol w="610160"/>
                <a:gridCol w="610160"/>
                <a:gridCol w="610160"/>
                <a:gridCol w="610160"/>
              </a:tblGrid>
              <a:tr h="676346">
                <a:tc>
                  <a:txBody>
                    <a:bodyPr/>
                    <a:lstStyle/>
                    <a:p>
                      <a:pPr algn="ctr" rtl="0" fontAlgn="b"/>
                      <a:r>
                        <a:rPr lang="nb-NO" sz="1100" u="none" strike="noStrike" dirty="0">
                          <a:effectLst/>
                        </a:rPr>
                        <a:t>Befolkning</a:t>
                      </a:r>
                      <a:endParaRPr lang="nb-NO" sz="1100" b="1" i="0" u="none" strike="noStrike" dirty="0">
                        <a:solidFill>
                          <a:srgbClr val="FFFFFF"/>
                        </a:solidFill>
                        <a:effectLst/>
                        <a:latin typeface="Calibri" panose="020F0502020204030204" pitchFamily="34" charset="0"/>
                      </a:endParaRPr>
                    </a:p>
                  </a:txBody>
                  <a:tcPr marL="9525" marR="9525" marT="9525" marB="0" anchor="b"/>
                </a:tc>
                <a:tc>
                  <a:txBody>
                    <a:bodyPr/>
                    <a:lstStyle/>
                    <a:p>
                      <a:pPr algn="ctr" rtl="0" fontAlgn="b"/>
                      <a:r>
                        <a:rPr lang="nb-NO" sz="1100" u="none" strike="noStrike" dirty="0">
                          <a:effectLst/>
                        </a:rPr>
                        <a:t>01.jan.09</a:t>
                      </a:r>
                      <a:endParaRPr lang="nb-NO" sz="1100" b="1" i="0" u="none" strike="noStrike" dirty="0">
                        <a:solidFill>
                          <a:srgbClr val="FFFFFF"/>
                        </a:solidFill>
                        <a:effectLst/>
                        <a:latin typeface="Calibri" panose="020F0502020204030204" pitchFamily="34" charset="0"/>
                      </a:endParaRPr>
                    </a:p>
                  </a:txBody>
                  <a:tcPr marL="9525" marR="9525" marT="9525" marB="0" anchor="b"/>
                </a:tc>
                <a:tc>
                  <a:txBody>
                    <a:bodyPr/>
                    <a:lstStyle/>
                    <a:p>
                      <a:pPr algn="ctr" rtl="0" fontAlgn="b"/>
                      <a:r>
                        <a:rPr lang="nb-NO" sz="1100" u="none" strike="noStrike" dirty="0">
                          <a:effectLst/>
                        </a:rPr>
                        <a:t>01.jan.15</a:t>
                      </a:r>
                      <a:endParaRPr lang="nb-NO" sz="1100" b="1" i="0" u="none" strike="noStrike" dirty="0">
                        <a:solidFill>
                          <a:srgbClr val="FFFFFF"/>
                        </a:solidFill>
                        <a:effectLst/>
                        <a:latin typeface="Calibri" panose="020F0502020204030204" pitchFamily="34" charset="0"/>
                      </a:endParaRPr>
                    </a:p>
                  </a:txBody>
                  <a:tcPr marL="9525" marR="9525" marT="9525" marB="0" anchor="b"/>
                </a:tc>
                <a:tc>
                  <a:txBody>
                    <a:bodyPr/>
                    <a:lstStyle/>
                    <a:p>
                      <a:pPr algn="ctr" rtl="0" fontAlgn="b"/>
                      <a:r>
                        <a:rPr lang="nb-NO" sz="1100" u="none" strike="noStrike">
                          <a:effectLst/>
                        </a:rPr>
                        <a:t>01.jan.16</a:t>
                      </a:r>
                      <a:endParaRPr lang="nb-NO" sz="1100" b="1" i="0" u="none" strike="noStrike">
                        <a:solidFill>
                          <a:srgbClr val="FFFFFF"/>
                        </a:solidFill>
                        <a:effectLst/>
                        <a:latin typeface="Calibri" panose="020F0502020204030204" pitchFamily="34" charset="0"/>
                      </a:endParaRPr>
                    </a:p>
                  </a:txBody>
                  <a:tcPr marL="9525" marR="9525" marT="9525" marB="0" anchor="b"/>
                </a:tc>
                <a:tc>
                  <a:txBody>
                    <a:bodyPr/>
                    <a:lstStyle/>
                    <a:p>
                      <a:pPr algn="ctr" rtl="0" fontAlgn="b"/>
                      <a:r>
                        <a:rPr lang="nb-NO" sz="1100" u="none" strike="noStrike" dirty="0">
                          <a:effectLst/>
                        </a:rPr>
                        <a:t>Vekst 2009-2015</a:t>
                      </a:r>
                      <a:endParaRPr lang="nb-NO" sz="1100" b="1" i="0" u="none" strike="noStrike" dirty="0">
                        <a:solidFill>
                          <a:srgbClr val="FFFFFF"/>
                        </a:solidFill>
                        <a:effectLst/>
                        <a:latin typeface="Calibri" panose="020F0502020204030204" pitchFamily="34" charset="0"/>
                      </a:endParaRPr>
                    </a:p>
                  </a:txBody>
                  <a:tcPr marL="9525" marR="9525" marT="9525" marB="0" anchor="b"/>
                </a:tc>
                <a:tc>
                  <a:txBody>
                    <a:bodyPr/>
                    <a:lstStyle/>
                    <a:p>
                      <a:pPr algn="l" rtl="0" fontAlgn="b"/>
                      <a:r>
                        <a:rPr lang="nb-NO" sz="1100" u="none" strike="noStrike">
                          <a:effectLst/>
                        </a:rPr>
                        <a:t>Vekst 2015</a:t>
                      </a:r>
                      <a:endParaRPr lang="nb-NO" sz="1100" b="1" i="0" u="none" strike="noStrike">
                        <a:solidFill>
                          <a:srgbClr val="FFFFFF"/>
                        </a:solidFill>
                        <a:effectLst/>
                        <a:latin typeface="Calibri" panose="020F0502020204030204" pitchFamily="34" charset="0"/>
                      </a:endParaRPr>
                    </a:p>
                  </a:txBody>
                  <a:tcPr marL="9525" marR="9525" marT="9525" marB="0" anchor="b"/>
                </a:tc>
              </a:tr>
              <a:tr h="326452">
                <a:tc>
                  <a:txBody>
                    <a:bodyPr/>
                    <a:lstStyle/>
                    <a:p>
                      <a:pPr algn="l" rtl="0" fontAlgn="b"/>
                      <a:r>
                        <a:rPr lang="nb-NO" sz="1100" u="none" strike="noStrike">
                          <a:effectLst/>
                        </a:rPr>
                        <a:t>Nasjonalt</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4.799.252</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5.165.802</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5.213.985</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8,6 %</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0,9 %</a:t>
                      </a:r>
                      <a:endParaRPr lang="nb-NO" sz="1100" b="0" i="0" u="none" strike="noStrike">
                        <a:solidFill>
                          <a:srgbClr val="000000"/>
                        </a:solidFill>
                        <a:effectLst/>
                        <a:latin typeface="Calibri" panose="020F0502020204030204" pitchFamily="34" charset="0"/>
                      </a:endParaRPr>
                    </a:p>
                  </a:txBody>
                  <a:tcPr marL="9525" marR="9525" marT="9525" marB="0" anchor="b"/>
                </a:tc>
              </a:tr>
              <a:tr h="326452">
                <a:tc>
                  <a:txBody>
                    <a:bodyPr/>
                    <a:lstStyle/>
                    <a:p>
                      <a:pPr algn="l" rtl="0" fontAlgn="b"/>
                      <a:r>
                        <a:rPr lang="nb-NO" sz="1100" u="none" strike="noStrike">
                          <a:effectLst/>
                        </a:rPr>
                        <a:t>Rogaland</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420.574</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466.302</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470.175</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11,8 %</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0,8 %</a:t>
                      </a:r>
                      <a:endParaRPr lang="nb-NO" sz="1100" b="0" i="0" u="none" strike="noStrike">
                        <a:solidFill>
                          <a:srgbClr val="000000"/>
                        </a:solidFill>
                        <a:effectLst/>
                        <a:latin typeface="Calibri" panose="020F0502020204030204" pitchFamily="34" charset="0"/>
                      </a:endParaRPr>
                    </a:p>
                  </a:txBody>
                  <a:tcPr marL="9525" marR="9525" marT="9525" marB="0" anchor="b"/>
                </a:tc>
              </a:tr>
              <a:tr h="326452">
                <a:tc>
                  <a:txBody>
                    <a:bodyPr/>
                    <a:lstStyle/>
                    <a:p>
                      <a:pPr algn="l" rtl="0" fontAlgn="b"/>
                      <a:r>
                        <a:rPr lang="nb-NO" sz="1100" u="none" strike="noStrike">
                          <a:effectLst/>
                        </a:rPr>
                        <a:t>Hordaland</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469.681</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511.357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516.497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10,0 %</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1,0 %</a:t>
                      </a:r>
                      <a:endParaRPr lang="nb-NO" sz="1100" b="0" i="0" u="none" strike="noStrike">
                        <a:solidFill>
                          <a:srgbClr val="000000"/>
                        </a:solidFill>
                        <a:effectLst/>
                        <a:latin typeface="Calibri" panose="020F0502020204030204" pitchFamily="34" charset="0"/>
                      </a:endParaRPr>
                    </a:p>
                  </a:txBody>
                  <a:tcPr marL="9525" marR="9525" marT="9525" marB="0" anchor="b"/>
                </a:tc>
              </a:tr>
              <a:tr h="326452">
                <a:tc>
                  <a:txBody>
                    <a:bodyPr/>
                    <a:lstStyle/>
                    <a:p>
                      <a:pPr algn="l" rtl="0" fontAlgn="b"/>
                      <a:r>
                        <a:rPr lang="nb-NO" sz="1100" u="none" strike="noStrike" dirty="0">
                          <a:effectLst/>
                        </a:rPr>
                        <a:t>Agder</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dirty="0">
                          <a:effectLst/>
                        </a:rPr>
                        <a:t>275.592</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295.644</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298.486</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a:effectLst/>
                        </a:rPr>
                        <a:t>8,3 %</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nb-NO" sz="1100" u="none" strike="noStrike" dirty="0">
                          <a:effectLst/>
                        </a:rPr>
                        <a:t>1,0 %</a:t>
                      </a:r>
                      <a:endParaRPr lang="nb-NO"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28858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419482"/>
            <a:ext cx="8273588" cy="664797"/>
          </a:xfrm>
        </p:spPr>
        <p:txBody>
          <a:bodyPr/>
          <a:lstStyle/>
          <a:p>
            <a:r>
              <a:rPr lang="nb-NO" dirty="0" smtClean="0"/>
              <a:t>Prisoppgang på nær 2,1% i 2015</a:t>
            </a:r>
            <a:br>
              <a:rPr lang="nb-NO" dirty="0" smtClean="0"/>
            </a:br>
            <a:r>
              <a:rPr lang="nb-NO" sz="2000" dirty="0" smtClean="0"/>
              <a:t>Men betydelig høyere prisvekst for møbler og husholdningsartikler </a:t>
            </a:r>
            <a:endParaRPr lang="nb-NO" sz="2000"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13</a:t>
            </a:fld>
            <a:endParaRPr lang="nb-NO"/>
          </a:p>
        </p:txBody>
      </p:sp>
      <p:graphicFrame>
        <p:nvGraphicFramePr>
          <p:cNvPr id="12" name="Plassholder for innhold 11"/>
          <p:cNvGraphicFramePr>
            <a:graphicFrameLocks noGrp="1"/>
          </p:cNvGraphicFramePr>
          <p:nvPr>
            <p:ph idx="1"/>
            <p:extLst/>
          </p:nvPr>
        </p:nvGraphicFramePr>
        <p:xfrm>
          <a:off x="618892" y="1361148"/>
          <a:ext cx="7967268" cy="1900057"/>
        </p:xfrm>
        <a:graphic>
          <a:graphicData uri="http://schemas.openxmlformats.org/drawingml/2006/table">
            <a:tbl>
              <a:tblPr firstRow="1" firstCol="1" bandRow="1">
                <a:tableStyleId>{5C22544A-7EE6-4342-B048-85BDC9FD1C3A}</a:tableStyleId>
              </a:tblPr>
              <a:tblGrid>
                <a:gridCol w="1944218"/>
                <a:gridCol w="1224136"/>
                <a:gridCol w="1224136"/>
                <a:gridCol w="1152128"/>
                <a:gridCol w="1224136"/>
                <a:gridCol w="1198514"/>
              </a:tblGrid>
              <a:tr h="288032">
                <a:tc>
                  <a:txBody>
                    <a:bodyPr/>
                    <a:lstStyle/>
                    <a:p>
                      <a:pPr algn="l" rtl="0" fontAlgn="ctr"/>
                      <a:r>
                        <a:rPr lang="en-US" sz="1000" u="none" strike="noStrike" dirty="0">
                          <a:effectLst/>
                          <a:latin typeface="+mn-lt"/>
                        </a:rPr>
                        <a:t>Prisendring (%)</a:t>
                      </a:r>
                      <a:endParaRPr lang="en-US" sz="1000" b="1" i="0" u="none" strike="noStrike" dirty="0">
                        <a:solidFill>
                          <a:srgbClr val="FFFFFF"/>
                        </a:solidFill>
                        <a:effectLst/>
                        <a:latin typeface="+mn-lt"/>
                      </a:endParaRPr>
                    </a:p>
                  </a:txBody>
                  <a:tcPr marL="9525" marR="9525" marT="9525" marB="0" anchor="ctr"/>
                </a:tc>
                <a:tc>
                  <a:txBody>
                    <a:bodyPr/>
                    <a:lstStyle/>
                    <a:p>
                      <a:pPr algn="ctr" rtl="0" fontAlgn="ctr"/>
                      <a:r>
                        <a:rPr lang="en-US" sz="1000" u="none" strike="noStrike" dirty="0">
                          <a:effectLst/>
                          <a:latin typeface="+mn-lt"/>
                        </a:rPr>
                        <a:t>2011</a:t>
                      </a:r>
                      <a:endParaRPr lang="en-US" sz="1000" b="1" i="0" u="none" strike="noStrike" dirty="0">
                        <a:solidFill>
                          <a:srgbClr val="FFFFFF"/>
                        </a:solidFill>
                        <a:effectLst/>
                        <a:latin typeface="+mn-lt"/>
                      </a:endParaRPr>
                    </a:p>
                  </a:txBody>
                  <a:tcPr marL="9525" marR="9525" marT="9525" marB="0" anchor="ctr"/>
                </a:tc>
                <a:tc>
                  <a:txBody>
                    <a:bodyPr/>
                    <a:lstStyle/>
                    <a:p>
                      <a:pPr algn="ctr" rtl="0" fontAlgn="ctr"/>
                      <a:r>
                        <a:rPr lang="en-US" sz="1000" u="none" strike="noStrike" dirty="0">
                          <a:effectLst/>
                          <a:latin typeface="+mn-lt"/>
                        </a:rPr>
                        <a:t>2012</a:t>
                      </a:r>
                      <a:endParaRPr lang="en-US" sz="1000" b="1" i="0" u="none" strike="noStrike" dirty="0">
                        <a:solidFill>
                          <a:srgbClr val="FFFFFF"/>
                        </a:solidFill>
                        <a:effectLst/>
                        <a:latin typeface="+mn-lt"/>
                      </a:endParaRPr>
                    </a:p>
                  </a:txBody>
                  <a:tcPr marL="9525" marR="9525" marT="9525" marB="0" anchor="ctr"/>
                </a:tc>
                <a:tc>
                  <a:txBody>
                    <a:bodyPr/>
                    <a:lstStyle/>
                    <a:p>
                      <a:pPr algn="ctr" rtl="0" fontAlgn="ctr"/>
                      <a:r>
                        <a:rPr lang="en-US" sz="1000" u="none" strike="noStrike" dirty="0">
                          <a:effectLst/>
                          <a:latin typeface="+mn-lt"/>
                        </a:rPr>
                        <a:t>2013</a:t>
                      </a:r>
                      <a:endParaRPr lang="en-US" sz="1000" b="1" i="0" u="none" strike="noStrike" dirty="0">
                        <a:solidFill>
                          <a:srgbClr val="FFFFFF"/>
                        </a:solidFill>
                        <a:effectLst/>
                        <a:latin typeface="+mn-lt"/>
                      </a:endParaRPr>
                    </a:p>
                  </a:txBody>
                  <a:tcPr marL="9525" marR="9525" marT="9525" marB="0" anchor="ctr"/>
                </a:tc>
                <a:tc>
                  <a:txBody>
                    <a:bodyPr/>
                    <a:lstStyle/>
                    <a:p>
                      <a:pPr algn="ctr" rtl="0" fontAlgn="ctr"/>
                      <a:r>
                        <a:rPr lang="en-US" sz="1000" u="none" strike="noStrike" dirty="0">
                          <a:effectLst/>
                          <a:latin typeface="+mn-lt"/>
                        </a:rPr>
                        <a:t>2014</a:t>
                      </a:r>
                      <a:endParaRPr lang="en-US" sz="1000" b="1" i="0" u="none" strike="noStrike" dirty="0">
                        <a:solidFill>
                          <a:srgbClr val="FFFFFF"/>
                        </a:solidFill>
                        <a:effectLst/>
                        <a:latin typeface="+mn-lt"/>
                      </a:endParaRPr>
                    </a:p>
                  </a:txBody>
                  <a:tcPr marL="9525" marR="9525" marT="9525" marB="0" anchor="ctr"/>
                </a:tc>
                <a:tc>
                  <a:txBody>
                    <a:bodyPr/>
                    <a:lstStyle/>
                    <a:p>
                      <a:pPr algn="ctr" rtl="0" fontAlgn="ctr"/>
                      <a:r>
                        <a:rPr lang="en-US" sz="1000" b="1" i="0" u="none" strike="noStrike" dirty="0" smtClean="0">
                          <a:solidFill>
                            <a:srgbClr val="FFFFFF"/>
                          </a:solidFill>
                          <a:effectLst/>
                          <a:latin typeface="+mn-lt"/>
                        </a:rPr>
                        <a:t>2015</a:t>
                      </a:r>
                      <a:endParaRPr lang="en-US" sz="1000" b="1" i="0" u="none" strike="noStrike" dirty="0">
                        <a:solidFill>
                          <a:srgbClr val="FFFFFF"/>
                        </a:solidFill>
                        <a:effectLst/>
                        <a:latin typeface="+mn-lt"/>
                      </a:endParaRPr>
                    </a:p>
                  </a:txBody>
                  <a:tcPr marL="9525" marR="9525" marT="9525" marB="0" anchor="ctr"/>
                </a:tc>
              </a:tr>
              <a:tr h="277442">
                <a:tc>
                  <a:txBody>
                    <a:bodyPr/>
                    <a:lstStyle/>
                    <a:p>
                      <a:pPr algn="l" rtl="0" fontAlgn="ctr"/>
                      <a:r>
                        <a:rPr lang="en-US" sz="1000" u="none" strike="noStrike" dirty="0" err="1">
                          <a:effectLst/>
                          <a:latin typeface="+mn-lt"/>
                        </a:rPr>
                        <a:t>Prisvekst</a:t>
                      </a:r>
                      <a:r>
                        <a:rPr lang="en-US" sz="1000" u="none" strike="noStrike" dirty="0">
                          <a:effectLst/>
                          <a:latin typeface="+mn-lt"/>
                        </a:rPr>
                        <a:t> (KPI)</a:t>
                      </a:r>
                      <a:endParaRPr lang="en-US" sz="1000" b="1" i="0" u="none" strike="noStrike" dirty="0">
                        <a:solidFill>
                          <a:srgbClr val="FFFFFF"/>
                        </a:solidFill>
                        <a:effectLst/>
                        <a:latin typeface="+mn-lt"/>
                      </a:endParaRPr>
                    </a:p>
                  </a:txBody>
                  <a:tcPr marL="9525" marR="9525" marT="9525" marB="0" anchor="ctr"/>
                </a:tc>
                <a:tc>
                  <a:txBody>
                    <a:bodyPr/>
                    <a:lstStyle/>
                    <a:p>
                      <a:pPr algn="r" rtl="0" fontAlgn="ctr"/>
                      <a:r>
                        <a:rPr lang="en-US" sz="1000" b="1" u="none" strike="noStrike" dirty="0">
                          <a:effectLst/>
                          <a:latin typeface="+mn-lt"/>
                        </a:rPr>
                        <a:t>1,2</a:t>
                      </a:r>
                      <a:endParaRPr lang="en-US" sz="1000" b="1" i="0" u="none" strike="noStrike" dirty="0">
                        <a:solidFill>
                          <a:srgbClr val="000000"/>
                        </a:solidFill>
                        <a:effectLst/>
                        <a:latin typeface="+mn-lt"/>
                      </a:endParaRPr>
                    </a:p>
                  </a:txBody>
                  <a:tcPr marL="9525" marR="9525" marT="9525" marB="0" anchor="ctr"/>
                </a:tc>
                <a:tc>
                  <a:txBody>
                    <a:bodyPr/>
                    <a:lstStyle/>
                    <a:p>
                      <a:pPr algn="r" rtl="0" fontAlgn="ctr"/>
                      <a:r>
                        <a:rPr lang="en-US" sz="1000" b="1" u="none" strike="noStrike" dirty="0">
                          <a:effectLst/>
                          <a:latin typeface="+mn-lt"/>
                        </a:rPr>
                        <a:t>0,8</a:t>
                      </a:r>
                      <a:endParaRPr lang="en-US" sz="1000" b="1" i="0" u="none" strike="noStrike" dirty="0">
                        <a:solidFill>
                          <a:srgbClr val="000000"/>
                        </a:solidFill>
                        <a:effectLst/>
                        <a:latin typeface="+mn-lt"/>
                      </a:endParaRPr>
                    </a:p>
                  </a:txBody>
                  <a:tcPr marL="9525" marR="9525" marT="9525" marB="0" anchor="ctr"/>
                </a:tc>
                <a:tc>
                  <a:txBody>
                    <a:bodyPr/>
                    <a:lstStyle/>
                    <a:p>
                      <a:pPr algn="r" rtl="0" fontAlgn="ctr"/>
                      <a:r>
                        <a:rPr lang="en-US" sz="1000" b="1" u="none" strike="noStrike" dirty="0">
                          <a:effectLst/>
                          <a:latin typeface="+mn-lt"/>
                        </a:rPr>
                        <a:t>2,1</a:t>
                      </a:r>
                      <a:endParaRPr lang="en-US" sz="1000" b="1" i="0" u="none" strike="noStrike" dirty="0">
                        <a:solidFill>
                          <a:srgbClr val="000000"/>
                        </a:solidFill>
                        <a:effectLst/>
                        <a:latin typeface="+mn-lt"/>
                      </a:endParaRPr>
                    </a:p>
                  </a:txBody>
                  <a:tcPr marL="9525" marR="9525" marT="9525" marB="0" anchor="ctr"/>
                </a:tc>
                <a:tc>
                  <a:txBody>
                    <a:bodyPr/>
                    <a:lstStyle/>
                    <a:p>
                      <a:pPr algn="r" rtl="0" fontAlgn="ctr"/>
                      <a:r>
                        <a:rPr lang="en-US" sz="1000" b="1" u="none" strike="noStrike" dirty="0">
                          <a:effectLst/>
                          <a:latin typeface="+mn-lt"/>
                        </a:rPr>
                        <a:t>2,0</a:t>
                      </a:r>
                      <a:endParaRPr lang="en-US" sz="1000" b="1" i="0" u="none" strike="noStrike" dirty="0">
                        <a:solidFill>
                          <a:srgbClr val="000000"/>
                        </a:solidFill>
                        <a:effectLst/>
                        <a:latin typeface="+mn-lt"/>
                      </a:endParaRPr>
                    </a:p>
                  </a:txBody>
                  <a:tcPr marL="9525" marR="9525" marT="9525" marB="0" anchor="ctr"/>
                </a:tc>
                <a:tc>
                  <a:txBody>
                    <a:bodyPr/>
                    <a:lstStyle/>
                    <a:p>
                      <a:pPr marL="0" algn="r" defTabSz="342752" rtl="0" eaLnBrk="1" fontAlgn="ctr" latinLnBrk="0" hangingPunct="1"/>
                      <a:r>
                        <a:rPr lang="en-US" sz="1000" b="1" u="none" strike="noStrike" kern="1200" dirty="0" smtClean="0">
                          <a:solidFill>
                            <a:schemeClr val="dk1"/>
                          </a:solidFill>
                          <a:effectLst/>
                          <a:latin typeface="+mn-lt"/>
                          <a:ea typeface="+mn-ea"/>
                          <a:cs typeface="+mn-cs"/>
                        </a:rPr>
                        <a:t>2,1</a:t>
                      </a:r>
                      <a:endParaRPr lang="en-US" sz="1000" b="1" u="none" strike="noStrike" kern="1200" dirty="0">
                        <a:solidFill>
                          <a:schemeClr val="dk1"/>
                        </a:solidFill>
                        <a:effectLst/>
                        <a:latin typeface="+mn-lt"/>
                        <a:ea typeface="+mn-ea"/>
                        <a:cs typeface="+mn-cs"/>
                      </a:endParaRPr>
                    </a:p>
                  </a:txBody>
                  <a:tcPr marL="9525" marR="9525" marT="9525" marB="0" anchor="ctr"/>
                </a:tc>
              </a:tr>
              <a:tr h="331801">
                <a:tc>
                  <a:txBody>
                    <a:bodyPr/>
                    <a:lstStyle/>
                    <a:p>
                      <a:pPr algn="l" rtl="0" fontAlgn="ctr"/>
                      <a:r>
                        <a:rPr lang="en-US" sz="1000" u="none" strike="noStrike" dirty="0">
                          <a:effectLst/>
                          <a:latin typeface="+mn-lt"/>
                        </a:rPr>
                        <a:t>Matvarer og alkoholfrie drikkevarer</a:t>
                      </a:r>
                      <a:endParaRPr lang="en-US" sz="1000" b="1" i="0" u="none" strike="noStrike" dirty="0">
                        <a:solidFill>
                          <a:srgbClr val="FFFFFF"/>
                        </a:solidFill>
                        <a:effectLst/>
                        <a:latin typeface="+mn-lt"/>
                      </a:endParaRPr>
                    </a:p>
                  </a:txBody>
                  <a:tcPr marL="9525" marR="9525" marT="9525" marB="0" anchor="ctr"/>
                </a:tc>
                <a:tc>
                  <a:txBody>
                    <a:bodyPr/>
                    <a:lstStyle/>
                    <a:p>
                      <a:pPr algn="r" rtl="0" fontAlgn="ctr"/>
                      <a:r>
                        <a:rPr lang="en-US" sz="1000" u="none" strike="noStrike" dirty="0">
                          <a:effectLst/>
                          <a:latin typeface="+mn-lt"/>
                        </a:rPr>
                        <a:t>-0,1</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u="none" strike="noStrike" dirty="0">
                          <a:effectLst/>
                          <a:latin typeface="+mn-lt"/>
                        </a:rPr>
                        <a:t>1,2</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u="none" strike="noStrike" dirty="0">
                          <a:effectLst/>
                          <a:latin typeface="+mn-lt"/>
                        </a:rPr>
                        <a:t>1,1</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u="none" strike="noStrike" dirty="0">
                          <a:effectLst/>
                          <a:latin typeface="+mn-lt"/>
                        </a:rPr>
                        <a:t>3,0</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b="0" i="0" u="none" strike="noStrike" dirty="0" smtClean="0">
                          <a:solidFill>
                            <a:srgbClr val="000000"/>
                          </a:solidFill>
                          <a:effectLst/>
                          <a:latin typeface="+mn-lt"/>
                        </a:rPr>
                        <a:t>2,9</a:t>
                      </a:r>
                      <a:endParaRPr lang="en-US" sz="1000" b="0" i="0" u="none" strike="noStrike" dirty="0">
                        <a:solidFill>
                          <a:srgbClr val="000000"/>
                        </a:solidFill>
                        <a:effectLst/>
                        <a:latin typeface="+mn-lt"/>
                      </a:endParaRPr>
                    </a:p>
                  </a:txBody>
                  <a:tcPr marL="9525" marR="9525" marT="9525" marB="0" anchor="ctr"/>
                </a:tc>
              </a:tr>
              <a:tr h="329733">
                <a:tc>
                  <a:txBody>
                    <a:bodyPr/>
                    <a:lstStyle/>
                    <a:p>
                      <a:pPr algn="l" rtl="0" fontAlgn="ctr"/>
                      <a:r>
                        <a:rPr lang="en-US" sz="1000" u="none" strike="noStrike">
                          <a:effectLst/>
                          <a:latin typeface="+mn-lt"/>
                        </a:rPr>
                        <a:t>Klær og skotøy</a:t>
                      </a:r>
                      <a:endParaRPr lang="en-US" sz="1000" b="1" i="0" u="none" strike="noStrike">
                        <a:solidFill>
                          <a:srgbClr val="FFFFFF"/>
                        </a:solidFill>
                        <a:effectLst/>
                        <a:latin typeface="+mn-lt"/>
                      </a:endParaRPr>
                    </a:p>
                  </a:txBody>
                  <a:tcPr marL="9525" marR="9525" marT="9525" marB="0" anchor="ctr"/>
                </a:tc>
                <a:tc>
                  <a:txBody>
                    <a:bodyPr/>
                    <a:lstStyle/>
                    <a:p>
                      <a:pPr algn="r" rtl="0" fontAlgn="ctr"/>
                      <a:r>
                        <a:rPr lang="en-US" sz="1000" u="none" strike="noStrike">
                          <a:effectLst/>
                          <a:latin typeface="+mn-lt"/>
                        </a:rPr>
                        <a:t>-3,0</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a:effectLst/>
                          <a:latin typeface="+mn-lt"/>
                        </a:rPr>
                        <a:t>-1,3</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dirty="0">
                          <a:effectLst/>
                          <a:latin typeface="+mn-lt"/>
                        </a:rPr>
                        <a:t>-2,0</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u="none" strike="noStrike" dirty="0">
                          <a:effectLst/>
                          <a:latin typeface="+mn-lt"/>
                        </a:rPr>
                        <a:t>-0,6</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b="0" i="0" u="none" strike="noStrike" dirty="0" smtClean="0">
                          <a:solidFill>
                            <a:srgbClr val="000000"/>
                          </a:solidFill>
                          <a:effectLst/>
                          <a:latin typeface="+mn-lt"/>
                        </a:rPr>
                        <a:t>0,4</a:t>
                      </a:r>
                      <a:endParaRPr lang="en-US" sz="1000" b="0" i="0" u="none" strike="noStrike" dirty="0">
                        <a:solidFill>
                          <a:srgbClr val="000000"/>
                        </a:solidFill>
                        <a:effectLst/>
                        <a:latin typeface="+mn-lt"/>
                      </a:endParaRPr>
                    </a:p>
                  </a:txBody>
                  <a:tcPr marL="9525" marR="9525" marT="9525" marB="0" anchor="ctr"/>
                </a:tc>
              </a:tr>
              <a:tr h="343316">
                <a:tc>
                  <a:txBody>
                    <a:bodyPr/>
                    <a:lstStyle/>
                    <a:p>
                      <a:pPr algn="l" rtl="0" fontAlgn="ctr"/>
                      <a:r>
                        <a:rPr lang="en-US" sz="1000" u="none" strike="noStrike">
                          <a:effectLst/>
                          <a:latin typeface="+mn-lt"/>
                        </a:rPr>
                        <a:t>Møbler og husholdningsartikler</a:t>
                      </a:r>
                      <a:endParaRPr lang="en-US" sz="1000" b="1" i="0" u="none" strike="noStrike">
                        <a:solidFill>
                          <a:srgbClr val="FFFFFF"/>
                        </a:solidFill>
                        <a:effectLst/>
                        <a:latin typeface="+mn-lt"/>
                      </a:endParaRPr>
                    </a:p>
                  </a:txBody>
                  <a:tcPr marL="9525" marR="9525" marT="9525" marB="0" anchor="ctr"/>
                </a:tc>
                <a:tc>
                  <a:txBody>
                    <a:bodyPr/>
                    <a:lstStyle/>
                    <a:p>
                      <a:pPr algn="r" rtl="0" fontAlgn="ctr"/>
                      <a:r>
                        <a:rPr lang="en-US" sz="1000" u="none" strike="noStrike">
                          <a:effectLst/>
                          <a:latin typeface="+mn-lt"/>
                        </a:rPr>
                        <a:t>-0,6</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a:effectLst/>
                          <a:latin typeface="+mn-lt"/>
                        </a:rPr>
                        <a:t>0,1</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a:effectLst/>
                          <a:latin typeface="+mn-lt"/>
                        </a:rPr>
                        <a:t>0,4</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dirty="0">
                          <a:effectLst/>
                          <a:latin typeface="+mn-lt"/>
                        </a:rPr>
                        <a:t>3,2</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b="0" i="0" u="none" strike="noStrike" dirty="0" smtClean="0">
                          <a:solidFill>
                            <a:srgbClr val="000000"/>
                          </a:solidFill>
                          <a:effectLst/>
                          <a:latin typeface="+mn-lt"/>
                        </a:rPr>
                        <a:t>5,2</a:t>
                      </a:r>
                      <a:endParaRPr lang="en-US" sz="1000" b="0" i="0" u="none" strike="noStrike" dirty="0">
                        <a:solidFill>
                          <a:srgbClr val="000000"/>
                        </a:solidFill>
                        <a:effectLst/>
                        <a:latin typeface="+mn-lt"/>
                      </a:endParaRPr>
                    </a:p>
                  </a:txBody>
                  <a:tcPr marL="9525" marR="9525" marT="9525" marB="0" anchor="ctr"/>
                </a:tc>
              </a:tr>
              <a:tr h="329733">
                <a:tc>
                  <a:txBody>
                    <a:bodyPr/>
                    <a:lstStyle/>
                    <a:p>
                      <a:pPr algn="l" rtl="0" fontAlgn="ctr"/>
                      <a:r>
                        <a:rPr lang="en-US" sz="1000" u="none" strike="noStrike">
                          <a:effectLst/>
                          <a:latin typeface="+mn-lt"/>
                        </a:rPr>
                        <a:t>Andre varer og tjenester</a:t>
                      </a:r>
                      <a:endParaRPr lang="en-US" sz="1000" b="1" i="0" u="none" strike="noStrike">
                        <a:solidFill>
                          <a:srgbClr val="FFFFFF"/>
                        </a:solidFill>
                        <a:effectLst/>
                        <a:latin typeface="+mn-lt"/>
                      </a:endParaRPr>
                    </a:p>
                  </a:txBody>
                  <a:tcPr marL="9525" marR="9525" marT="9525" marB="0" anchor="ctr"/>
                </a:tc>
                <a:tc>
                  <a:txBody>
                    <a:bodyPr/>
                    <a:lstStyle/>
                    <a:p>
                      <a:pPr algn="r" rtl="0" fontAlgn="ctr"/>
                      <a:r>
                        <a:rPr lang="en-US" sz="1000" u="none" strike="noStrike">
                          <a:effectLst/>
                          <a:latin typeface="+mn-lt"/>
                        </a:rPr>
                        <a:t>2,8</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a:effectLst/>
                          <a:latin typeface="+mn-lt"/>
                        </a:rPr>
                        <a:t>3,3</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a:effectLst/>
                          <a:latin typeface="+mn-lt"/>
                        </a:rPr>
                        <a:t>1,9</a:t>
                      </a:r>
                      <a:endParaRPr lang="en-US" sz="1000" b="0" i="0" u="none" strike="noStrike">
                        <a:solidFill>
                          <a:srgbClr val="000000"/>
                        </a:solidFill>
                        <a:effectLst/>
                        <a:latin typeface="+mn-lt"/>
                      </a:endParaRPr>
                    </a:p>
                  </a:txBody>
                  <a:tcPr marL="9525" marR="9525" marT="9525" marB="0" anchor="ctr"/>
                </a:tc>
                <a:tc>
                  <a:txBody>
                    <a:bodyPr/>
                    <a:lstStyle/>
                    <a:p>
                      <a:pPr algn="r" rtl="0" fontAlgn="ctr"/>
                      <a:r>
                        <a:rPr lang="en-US" sz="1000" u="none" strike="noStrike" dirty="0">
                          <a:effectLst/>
                          <a:latin typeface="+mn-lt"/>
                        </a:rPr>
                        <a:t>2,5</a:t>
                      </a:r>
                      <a:endParaRPr lang="en-US" sz="1000" b="0" i="0" u="none" strike="noStrike" dirty="0">
                        <a:solidFill>
                          <a:srgbClr val="000000"/>
                        </a:solidFill>
                        <a:effectLst/>
                        <a:latin typeface="+mn-lt"/>
                      </a:endParaRPr>
                    </a:p>
                  </a:txBody>
                  <a:tcPr marL="9525" marR="9525" marT="9525" marB="0" anchor="ctr"/>
                </a:tc>
                <a:tc>
                  <a:txBody>
                    <a:bodyPr/>
                    <a:lstStyle/>
                    <a:p>
                      <a:pPr algn="r" rtl="0" fontAlgn="ctr"/>
                      <a:r>
                        <a:rPr lang="en-US" sz="1000" b="0" i="0" u="none" strike="noStrike" dirty="0" smtClean="0">
                          <a:solidFill>
                            <a:schemeClr val="accent4">
                              <a:lumMod val="75000"/>
                            </a:schemeClr>
                          </a:solidFill>
                          <a:effectLst/>
                          <a:latin typeface="+mn-lt"/>
                        </a:rPr>
                        <a:t>1,9</a:t>
                      </a:r>
                      <a:endParaRPr lang="en-US" sz="1000" b="0" i="0" u="none" strike="noStrike" dirty="0">
                        <a:solidFill>
                          <a:schemeClr val="accent4">
                            <a:lumMod val="75000"/>
                          </a:schemeClr>
                        </a:solidFill>
                        <a:effectLst/>
                        <a:latin typeface="+mn-lt"/>
                      </a:endParaRPr>
                    </a:p>
                  </a:txBody>
                  <a:tcPr marL="9525" marR="9525" marT="9525" marB="0" anchor="ctr"/>
                </a:tc>
              </a:tr>
            </a:tbl>
          </a:graphicData>
        </a:graphic>
      </p:graphicFrame>
      <p:sp>
        <p:nvSpPr>
          <p:cNvPr id="8" name="TekstSylinder 7"/>
          <p:cNvSpPr txBox="1"/>
          <p:nvPr/>
        </p:nvSpPr>
        <p:spPr>
          <a:xfrm>
            <a:off x="7930402" y="3261205"/>
            <a:ext cx="787815" cy="246221"/>
          </a:xfrm>
          <a:prstGeom prst="rect">
            <a:avLst/>
          </a:prstGeom>
          <a:noFill/>
        </p:spPr>
        <p:txBody>
          <a:bodyPr wrap="square" rtlCol="0">
            <a:spAutoFit/>
          </a:bodyPr>
          <a:lstStyle/>
          <a:p>
            <a:r>
              <a:rPr lang="nb-NO" sz="1000" dirty="0" smtClean="0">
                <a:solidFill>
                  <a:schemeClr val="accent4">
                    <a:lumMod val="75000"/>
                  </a:schemeClr>
                </a:solidFill>
              </a:rPr>
              <a:t>Kilde: SSB</a:t>
            </a:r>
            <a:endParaRPr lang="nb-NO" sz="1000" dirty="0">
              <a:solidFill>
                <a:schemeClr val="accent4">
                  <a:lumMod val="75000"/>
                </a:schemeClr>
              </a:solidFill>
            </a:endParaRPr>
          </a:p>
        </p:txBody>
      </p:sp>
      <p:sp>
        <p:nvSpPr>
          <p:cNvPr id="10" name="TekstSylinder 9"/>
          <p:cNvSpPr txBox="1"/>
          <p:nvPr/>
        </p:nvSpPr>
        <p:spPr>
          <a:xfrm>
            <a:off x="585938" y="3291830"/>
            <a:ext cx="8273588" cy="1815882"/>
          </a:xfrm>
          <a:prstGeom prst="rect">
            <a:avLst/>
          </a:prstGeom>
          <a:noFill/>
        </p:spPr>
        <p:txBody>
          <a:bodyPr wrap="square" rtlCol="0">
            <a:spAutoFit/>
          </a:bodyPr>
          <a:lstStyle/>
          <a:p>
            <a:pPr marL="285750" indent="-285750">
              <a:buFont typeface="Arial" panose="020B0604020202020204" pitchFamily="34" charset="0"/>
              <a:buChar char="•"/>
            </a:pPr>
            <a:r>
              <a:rPr lang="nb-NO" sz="1300" dirty="0">
                <a:solidFill>
                  <a:schemeClr val="accent4">
                    <a:lumMod val="75000"/>
                  </a:schemeClr>
                </a:solidFill>
              </a:rPr>
              <a:t>Prisene økte med </a:t>
            </a:r>
            <a:r>
              <a:rPr lang="nb-NO" sz="1300" dirty="0" smtClean="0">
                <a:solidFill>
                  <a:schemeClr val="accent4">
                    <a:lumMod val="75000"/>
                  </a:schemeClr>
                </a:solidFill>
              </a:rPr>
              <a:t>2,1 % </a:t>
            </a:r>
            <a:r>
              <a:rPr lang="nb-NO" sz="1300" dirty="0">
                <a:solidFill>
                  <a:schemeClr val="accent4">
                    <a:lumMod val="75000"/>
                  </a:schemeClr>
                </a:solidFill>
              </a:rPr>
              <a:t>i fjor, en liten økning sammenlignet med året </a:t>
            </a:r>
            <a:r>
              <a:rPr lang="nb-NO" sz="1300" dirty="0" smtClean="0">
                <a:solidFill>
                  <a:schemeClr val="accent4">
                    <a:lumMod val="75000"/>
                  </a:schemeClr>
                </a:solidFill>
              </a:rPr>
              <a:t>før. Oppgang for en del </a:t>
            </a:r>
          </a:p>
          <a:p>
            <a:r>
              <a:rPr lang="nb-NO" sz="1300" dirty="0">
                <a:solidFill>
                  <a:schemeClr val="accent4">
                    <a:lumMod val="75000"/>
                  </a:schemeClr>
                </a:solidFill>
              </a:rPr>
              <a:t> </a:t>
            </a:r>
            <a:r>
              <a:rPr lang="nb-NO" sz="1300" dirty="0" smtClean="0">
                <a:solidFill>
                  <a:schemeClr val="accent4">
                    <a:lumMod val="75000"/>
                  </a:schemeClr>
                </a:solidFill>
              </a:rPr>
              <a:t>       grupper, lavere </a:t>
            </a:r>
            <a:r>
              <a:rPr lang="nb-NO" sz="1300" dirty="0">
                <a:solidFill>
                  <a:schemeClr val="accent4">
                    <a:lumMod val="75000"/>
                  </a:schemeClr>
                </a:solidFill>
              </a:rPr>
              <a:t>energipriser demper imidlertid </a:t>
            </a:r>
            <a:r>
              <a:rPr lang="nb-NO" sz="1300" dirty="0" smtClean="0">
                <a:solidFill>
                  <a:schemeClr val="accent4">
                    <a:lumMod val="75000"/>
                  </a:schemeClr>
                </a:solidFill>
              </a:rPr>
              <a:t>KPI</a:t>
            </a:r>
          </a:p>
          <a:p>
            <a:pPr marL="285750" indent="-285750">
              <a:buFont typeface="Arial" panose="020B0604020202020204" pitchFamily="34" charset="0"/>
              <a:buChar char="•"/>
            </a:pPr>
            <a:r>
              <a:rPr lang="nb-NO" sz="1300" dirty="0">
                <a:solidFill>
                  <a:schemeClr val="accent4">
                    <a:lumMod val="75000"/>
                  </a:schemeClr>
                </a:solidFill>
              </a:rPr>
              <a:t>Fortsatt prisoppgang på matvarer til tross </a:t>
            </a:r>
            <a:r>
              <a:rPr lang="nb-NO" sz="1300" dirty="0" smtClean="0">
                <a:solidFill>
                  <a:schemeClr val="accent4">
                    <a:lumMod val="75000"/>
                  </a:schemeClr>
                </a:solidFill>
              </a:rPr>
              <a:t>for «priskrig </a:t>
            </a:r>
            <a:r>
              <a:rPr lang="nb-NO" sz="1300" dirty="0">
                <a:solidFill>
                  <a:schemeClr val="accent4">
                    <a:lumMod val="75000"/>
                  </a:schemeClr>
                </a:solidFill>
              </a:rPr>
              <a:t>på sesongvarer i desember</a:t>
            </a:r>
            <a:r>
              <a:rPr lang="nb-NO" sz="1300" dirty="0" smtClean="0">
                <a:solidFill>
                  <a:schemeClr val="accent4">
                    <a:lumMod val="75000"/>
                  </a:schemeClr>
                </a:solidFill>
              </a:rPr>
              <a:t>»</a:t>
            </a:r>
          </a:p>
          <a:p>
            <a:pPr marL="285750" indent="-285750">
              <a:buFont typeface="Arial" panose="020B0604020202020204" pitchFamily="34" charset="0"/>
              <a:buChar char="•"/>
            </a:pPr>
            <a:r>
              <a:rPr lang="nb-NO" sz="1300" dirty="0" smtClean="0">
                <a:solidFill>
                  <a:schemeClr val="accent4">
                    <a:lumMod val="75000"/>
                  </a:schemeClr>
                </a:solidFill>
              </a:rPr>
              <a:t>Prisene </a:t>
            </a:r>
            <a:r>
              <a:rPr lang="nb-NO" sz="1300" dirty="0">
                <a:solidFill>
                  <a:schemeClr val="accent4">
                    <a:lumMod val="75000"/>
                  </a:schemeClr>
                </a:solidFill>
              </a:rPr>
              <a:t>på klær og skotøy </a:t>
            </a:r>
            <a:r>
              <a:rPr lang="nb-NO" sz="1300" dirty="0" smtClean="0">
                <a:solidFill>
                  <a:schemeClr val="accent4">
                    <a:lumMod val="75000"/>
                  </a:schemeClr>
                </a:solidFill>
              </a:rPr>
              <a:t>har hatt negativ prisvekst de siste årene, men i 2015 snudd til positiv prisvekst </a:t>
            </a:r>
            <a:r>
              <a:rPr lang="nb-NO" sz="1300" dirty="0">
                <a:solidFill>
                  <a:schemeClr val="accent4">
                    <a:lumMod val="75000"/>
                  </a:schemeClr>
                </a:solidFill>
              </a:rPr>
              <a:t>(importert inflasjon</a:t>
            </a:r>
            <a:r>
              <a:rPr lang="nb-NO" sz="1300" dirty="0" smtClean="0">
                <a:solidFill>
                  <a:schemeClr val="accent4">
                    <a:lumMod val="75000"/>
                  </a:schemeClr>
                </a:solidFill>
              </a:rPr>
              <a:t>)</a:t>
            </a:r>
          </a:p>
          <a:p>
            <a:pPr marL="285750" indent="-285750">
              <a:buFont typeface="Arial" panose="020B0604020202020204" pitchFamily="34" charset="0"/>
              <a:buChar char="•"/>
            </a:pPr>
            <a:r>
              <a:rPr lang="nb-NO" sz="1300" dirty="0">
                <a:solidFill>
                  <a:schemeClr val="accent4">
                    <a:lumMod val="75000"/>
                  </a:schemeClr>
                </a:solidFill>
              </a:rPr>
              <a:t>Betydelig høyere prisvekst på møbler og husholdningsartikler (importert inflasjon</a:t>
            </a:r>
            <a:r>
              <a:rPr lang="nb-NO" sz="1300" dirty="0" smtClean="0">
                <a:solidFill>
                  <a:schemeClr val="accent4">
                    <a:lumMod val="75000"/>
                  </a:schemeClr>
                </a:solidFill>
              </a:rPr>
              <a:t>)</a:t>
            </a:r>
          </a:p>
          <a:p>
            <a:pPr marL="285750" indent="-285750">
              <a:buFont typeface="Arial" panose="020B0604020202020204" pitchFamily="34" charset="0"/>
              <a:buChar char="•"/>
            </a:pPr>
            <a:r>
              <a:rPr lang="nb-NO" sz="1300" dirty="0" smtClean="0">
                <a:solidFill>
                  <a:schemeClr val="accent4">
                    <a:lumMod val="75000"/>
                  </a:schemeClr>
                </a:solidFill>
              </a:rPr>
              <a:t>Lavere prisvekst for </a:t>
            </a:r>
            <a:r>
              <a:rPr lang="nb-NO" sz="1300" dirty="0">
                <a:solidFill>
                  <a:schemeClr val="accent4">
                    <a:lumMod val="75000"/>
                  </a:schemeClr>
                </a:solidFill>
              </a:rPr>
              <a:t>a</a:t>
            </a:r>
            <a:r>
              <a:rPr lang="nb-NO" sz="1300" dirty="0" smtClean="0">
                <a:solidFill>
                  <a:schemeClr val="accent4">
                    <a:lumMod val="75000"/>
                  </a:schemeClr>
                </a:solidFill>
              </a:rPr>
              <a:t>ndre varer og tjenester (lønn dominerende faktor, moderat lønnsoppgjør i 2015) </a:t>
            </a:r>
            <a:endParaRPr lang="nb-NO" sz="1300" b="1" dirty="0" smtClean="0">
              <a:solidFill>
                <a:schemeClr val="accent4">
                  <a:lumMod val="75000"/>
                </a:schemeClr>
              </a:solidFill>
            </a:endParaRPr>
          </a:p>
          <a:p>
            <a:endParaRPr lang="nb-NO" sz="800" b="1" dirty="0" smtClean="0">
              <a:solidFill>
                <a:schemeClr val="accent4">
                  <a:lumMod val="75000"/>
                </a:schemeClr>
              </a:solidFill>
            </a:endParaRPr>
          </a:p>
          <a:p>
            <a:r>
              <a:rPr lang="nb-NO" sz="1300" b="1" dirty="0" smtClean="0">
                <a:solidFill>
                  <a:schemeClr val="accent4">
                    <a:lumMod val="75000"/>
                  </a:schemeClr>
                </a:solidFill>
              </a:rPr>
              <a:t>Den </a:t>
            </a:r>
            <a:r>
              <a:rPr lang="nb-NO" sz="1300" b="1" dirty="0">
                <a:solidFill>
                  <a:schemeClr val="accent4">
                    <a:lumMod val="75000"/>
                  </a:schemeClr>
                </a:solidFill>
              </a:rPr>
              <a:t>svakere kronekursen viser igjen i økte priser på </a:t>
            </a:r>
            <a:r>
              <a:rPr lang="nb-NO" sz="1300" b="1" dirty="0" smtClean="0">
                <a:solidFill>
                  <a:schemeClr val="accent4">
                    <a:lumMod val="75000"/>
                  </a:schemeClr>
                </a:solidFill>
              </a:rPr>
              <a:t>importvarer («engangseffekt»)</a:t>
            </a:r>
            <a:endParaRPr lang="nb-NO" sz="1300" b="1" dirty="0">
              <a:solidFill>
                <a:schemeClr val="accent4">
                  <a:lumMod val="75000"/>
                </a:schemeClr>
              </a:solidFill>
            </a:endParaRPr>
          </a:p>
        </p:txBody>
      </p:sp>
    </p:spTree>
    <p:extLst>
      <p:ext uri="{BB962C8B-B14F-4D97-AF65-F5344CB8AC3E}">
        <p14:creationId xmlns:p14="http://schemas.microsoft.com/office/powerpoint/2010/main" val="3045230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ctrTitle"/>
          </p:nvPr>
        </p:nvSpPr>
        <p:spPr>
          <a:xfrm>
            <a:off x="4230" y="2035433"/>
            <a:ext cx="3264343" cy="1973643"/>
          </a:xfrm>
        </p:spPr>
        <p:txBody>
          <a:bodyPr>
            <a:noAutofit/>
          </a:bodyPr>
          <a:lstStyle/>
          <a:p>
            <a:pPr algn="ctr">
              <a:lnSpc>
                <a:spcPct val="95000"/>
              </a:lnSpc>
            </a:pPr>
            <a:r>
              <a:rPr lang="nb-NO" sz="2797" dirty="0" smtClean="0"/>
              <a:t>Valutakurser</a:t>
            </a:r>
            <a:endParaRPr lang="en-US" sz="2797" dirty="0"/>
          </a:p>
        </p:txBody>
      </p:sp>
      <p:sp>
        <p:nvSpPr>
          <p:cNvPr id="2" name="TekstSylinder 1"/>
          <p:cNvSpPr txBox="1"/>
          <p:nvPr/>
        </p:nvSpPr>
        <p:spPr>
          <a:xfrm>
            <a:off x="6340439" y="4473265"/>
            <a:ext cx="2120452" cy="215245"/>
          </a:xfrm>
          <a:prstGeom prst="rect">
            <a:avLst/>
          </a:prstGeom>
          <a:noFill/>
        </p:spPr>
        <p:txBody>
          <a:bodyPr wrap="square" rtlCol="0">
            <a:spAutoFit/>
          </a:bodyPr>
          <a:lstStyle/>
          <a:p>
            <a:r>
              <a:rPr lang="nb-NO" sz="799" dirty="0">
                <a:solidFill>
                  <a:schemeClr val="tx2"/>
                </a:solidFill>
              </a:rPr>
              <a:t>Kilde</a:t>
            </a:r>
            <a:r>
              <a:rPr lang="nb-NO" sz="799">
                <a:solidFill>
                  <a:schemeClr val="tx2"/>
                </a:solidFill>
              </a:rPr>
              <a:t>: </a:t>
            </a:r>
            <a:r>
              <a:rPr lang="nb-NO" sz="799" smtClean="0">
                <a:solidFill>
                  <a:schemeClr val="tx2"/>
                </a:solidFill>
              </a:rPr>
              <a:t>Thomson Reuters Datastream</a:t>
            </a:r>
            <a:endParaRPr lang="nb-NO" sz="799" dirty="0">
              <a:solidFill>
                <a:schemeClr val="tx2"/>
              </a:solidFill>
            </a:endParaRPr>
          </a:p>
        </p:txBody>
      </p:sp>
      <p:graphicFrame>
        <p:nvGraphicFramePr>
          <p:cNvPr id="5" name="Diagram 4"/>
          <p:cNvGraphicFramePr>
            <a:graphicFrameLocks/>
          </p:cNvGraphicFramePr>
          <p:nvPr>
            <p:extLst/>
          </p:nvPr>
        </p:nvGraphicFramePr>
        <p:xfrm>
          <a:off x="3491880" y="339503"/>
          <a:ext cx="5112568" cy="39604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193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Agenda</a:t>
            </a:r>
            <a:endParaRPr lang="nb-NO" dirty="0"/>
          </a:p>
        </p:txBody>
      </p:sp>
      <p:sp>
        <p:nvSpPr>
          <p:cNvPr id="3" name="Plassholder for innhold 2"/>
          <p:cNvSpPr>
            <a:spLocks noGrp="1"/>
          </p:cNvSpPr>
          <p:nvPr>
            <p:ph idx="1"/>
          </p:nvPr>
        </p:nvSpPr>
        <p:spPr/>
        <p:txBody>
          <a:bodyPr>
            <a:normAutofit fontScale="62500" lnSpcReduction="20000"/>
          </a:bodyPr>
          <a:lstStyle/>
          <a:p>
            <a:pPr marL="457200" indent="-457200">
              <a:buFont typeface="+mj-lt"/>
              <a:buAutoNum type="arabicPeriod"/>
            </a:pPr>
            <a:r>
              <a:rPr lang="nb-NO" dirty="0" smtClean="0"/>
              <a:t>Varehandel – hovedtrekk i 2015</a:t>
            </a:r>
          </a:p>
          <a:p>
            <a:pPr marL="457200" indent="-457200">
              <a:buFont typeface="+mj-lt"/>
              <a:buAutoNum type="arabicPeriod"/>
            </a:pPr>
            <a:endParaRPr lang="nb-NO" dirty="0" smtClean="0"/>
          </a:p>
          <a:p>
            <a:pPr marL="457200" indent="-457200">
              <a:buFont typeface="+mj-lt"/>
              <a:buAutoNum type="arabicPeriod"/>
            </a:pPr>
            <a:r>
              <a:rPr lang="nb-NO" dirty="0" smtClean="0"/>
              <a:t>Forhold som påvirker folks kjøpekraft</a:t>
            </a:r>
          </a:p>
          <a:p>
            <a:pPr lvl="1"/>
            <a:endParaRPr lang="nb-NO" dirty="0" smtClean="0"/>
          </a:p>
          <a:p>
            <a:pPr marL="457200" indent="-457200">
              <a:buFont typeface="+mj-lt"/>
              <a:buAutoNum type="arabicPeriod"/>
            </a:pPr>
            <a:r>
              <a:rPr lang="nb-NO" b="1" dirty="0" smtClean="0"/>
              <a:t>Forhold som påvirker forbruksmønster</a:t>
            </a:r>
          </a:p>
          <a:p>
            <a:pPr lvl="1"/>
            <a:endParaRPr lang="nb-NO" b="1" dirty="0" smtClean="0"/>
          </a:p>
          <a:p>
            <a:pPr lvl="1"/>
            <a:r>
              <a:rPr lang="nb-NO" b="1" dirty="0" smtClean="0"/>
              <a:t>Varer </a:t>
            </a:r>
            <a:r>
              <a:rPr lang="nb-NO" b="1" dirty="0" err="1" smtClean="0"/>
              <a:t>vs</a:t>
            </a:r>
            <a:r>
              <a:rPr lang="nb-NO" b="1" dirty="0" smtClean="0"/>
              <a:t> tjenester – vi blir rikere og bruker mer på tjenester</a:t>
            </a:r>
          </a:p>
          <a:p>
            <a:pPr lvl="1"/>
            <a:r>
              <a:rPr lang="nb-NO" b="1" dirty="0" smtClean="0"/>
              <a:t>Hvilken type varer</a:t>
            </a:r>
          </a:p>
          <a:p>
            <a:pPr lvl="1"/>
            <a:r>
              <a:rPr lang="nb-NO" b="1" dirty="0" smtClean="0"/>
              <a:t>Butikk </a:t>
            </a:r>
            <a:r>
              <a:rPr lang="nb-NO" b="1" dirty="0" err="1" smtClean="0"/>
              <a:t>vs</a:t>
            </a:r>
            <a:r>
              <a:rPr lang="nb-NO" b="1" dirty="0" smtClean="0"/>
              <a:t> netthandel</a:t>
            </a:r>
          </a:p>
          <a:p>
            <a:pPr lvl="1"/>
            <a:r>
              <a:rPr lang="nb-NO" b="1" dirty="0" smtClean="0"/>
              <a:t>Reisevaner/shoppingturer</a:t>
            </a:r>
          </a:p>
          <a:p>
            <a:pPr lvl="1"/>
            <a:endParaRPr lang="nb-NO" b="1" dirty="0"/>
          </a:p>
          <a:p>
            <a:pPr lvl="1"/>
            <a:endParaRPr lang="nb-NO" b="1" dirty="0" smtClean="0"/>
          </a:p>
          <a:p>
            <a:pPr marL="457200" indent="-457200">
              <a:buFont typeface="+mj-lt"/>
              <a:buAutoNum type="arabicPeriod"/>
            </a:pPr>
            <a:r>
              <a:rPr lang="nb-NO" dirty="0" smtClean="0"/>
              <a:t>Varehandelstall Sunnhordland/Hordaland</a:t>
            </a:r>
          </a:p>
          <a:p>
            <a:pPr marL="457200" indent="-457200">
              <a:buFont typeface="+mj-lt"/>
              <a:buAutoNum type="arabicPeriod"/>
            </a:pPr>
            <a:endParaRPr lang="nb-NO" dirty="0" smtClean="0"/>
          </a:p>
          <a:p>
            <a:pPr marL="457200" indent="-457200">
              <a:buFont typeface="+mj-lt"/>
              <a:buAutoNum type="arabicPeriod"/>
            </a:pPr>
            <a:r>
              <a:rPr lang="nb-NO" dirty="0" smtClean="0"/>
              <a:t>Utsikter for varehandelen framover</a:t>
            </a:r>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15</a:t>
            </a:fld>
            <a:endParaRPr lang="nb-NO"/>
          </a:p>
        </p:txBody>
      </p:sp>
    </p:spTree>
    <p:extLst>
      <p:ext uri="{BB962C8B-B14F-4D97-AF65-F5344CB8AC3E}">
        <p14:creationId xmlns:p14="http://schemas.microsoft.com/office/powerpoint/2010/main" val="2148707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333305"/>
            <a:ext cx="8162526" cy="837152"/>
          </a:xfrm>
        </p:spPr>
        <p:txBody>
          <a:bodyPr/>
          <a:lstStyle/>
          <a:p>
            <a:r>
              <a:rPr lang="nb-NO" dirty="0" smtClean="0"/>
              <a:t>Privat konsum utgjør nær 1300 </a:t>
            </a:r>
            <a:r>
              <a:rPr lang="nb-NO" dirty="0" err="1" smtClean="0"/>
              <a:t>mrd</a:t>
            </a:r>
            <a:r>
              <a:rPr lang="nb-NO" dirty="0" smtClean="0"/>
              <a:t> kr – tjenester er nå litt større enn varer</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dirty="0" smtClean="0"/>
              <a:t>Kilde: SSB</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16</a:t>
            </a:fld>
            <a:endParaRPr lang="nb-NO"/>
          </a:p>
        </p:txBody>
      </p:sp>
      <p:sp>
        <p:nvSpPr>
          <p:cNvPr id="8" name="Plassholder for innhold 7"/>
          <p:cNvSpPr>
            <a:spLocks noGrp="1"/>
          </p:cNvSpPr>
          <p:nvPr>
            <p:ph idx="1"/>
          </p:nvPr>
        </p:nvSpPr>
        <p:spPr>
          <a:xfrm>
            <a:off x="480634" y="1413967"/>
            <a:ext cx="3595283" cy="3249663"/>
          </a:xfrm>
        </p:spPr>
        <p:txBody>
          <a:bodyPr>
            <a:normAutofit/>
          </a:bodyPr>
          <a:lstStyle/>
          <a:p>
            <a:r>
              <a:rPr lang="nb-NO" sz="2000" dirty="0" smtClean="0"/>
              <a:t>Husholdningenes samlede konsum i Norge var 1270 </a:t>
            </a:r>
            <a:r>
              <a:rPr lang="nb-NO" sz="2000" dirty="0" err="1" smtClean="0"/>
              <a:t>mrd</a:t>
            </a:r>
            <a:r>
              <a:rPr lang="nb-NO" sz="2000" dirty="0" smtClean="0"/>
              <a:t> kroner i 2015</a:t>
            </a:r>
          </a:p>
          <a:p>
            <a:r>
              <a:rPr lang="nb-NO" sz="2000" dirty="0" smtClean="0"/>
              <a:t>Omtrent lik fordeling mellom varer og tjenester, men sistnevnte øker raskere og er nå størst</a:t>
            </a:r>
            <a:endParaRPr lang="nb-NO" sz="2000" dirty="0"/>
          </a:p>
        </p:txBody>
      </p:sp>
      <p:graphicFrame>
        <p:nvGraphicFramePr>
          <p:cNvPr id="9" name="Plassholder for innhold 8"/>
          <p:cNvGraphicFramePr>
            <a:graphicFrameLocks noGrp="1"/>
          </p:cNvGraphicFramePr>
          <p:nvPr>
            <p:ph idx="13"/>
            <p:extLst/>
          </p:nvPr>
        </p:nvGraphicFramePr>
        <p:xfrm>
          <a:off x="4962525" y="1246188"/>
          <a:ext cx="3595688" cy="3249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7134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6"/>
          <p:cNvPicPr>
            <a:picLocks noGrp="1" noChangeAspect="1"/>
          </p:cNvPicPr>
          <p:nvPr>
            <p:ph idx="1"/>
          </p:nvPr>
        </p:nvPicPr>
        <p:blipFill>
          <a:blip r:embed="rId3"/>
          <a:stretch>
            <a:fillRect/>
          </a:stretch>
        </p:blipFill>
        <p:spPr>
          <a:xfrm>
            <a:off x="971600" y="7955"/>
            <a:ext cx="6448860" cy="5128133"/>
          </a:xfrm>
          <a:prstGeom prst="rect">
            <a:avLst/>
          </a:prstGeom>
        </p:spPr>
      </p:pic>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17</a:t>
            </a:fld>
            <a:endParaRPr lang="nb-NO"/>
          </a:p>
        </p:txBody>
      </p:sp>
    </p:spTree>
    <p:extLst>
      <p:ext uri="{BB962C8B-B14F-4D97-AF65-F5344CB8AC3E}">
        <p14:creationId xmlns:p14="http://schemas.microsoft.com/office/powerpoint/2010/main" val="3947280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333305"/>
            <a:ext cx="8234534" cy="837152"/>
          </a:xfrm>
        </p:spPr>
        <p:txBody>
          <a:bodyPr/>
          <a:lstStyle/>
          <a:p>
            <a:r>
              <a:rPr lang="nb-NO" dirty="0" smtClean="0"/>
              <a:t>Husholdningenes konsum av varer og tjenester</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18</a:t>
            </a:fld>
            <a:endParaRPr lang="nb-NO"/>
          </a:p>
        </p:txBody>
      </p:sp>
      <p:graphicFrame>
        <p:nvGraphicFramePr>
          <p:cNvPr id="10" name="Diagram 9"/>
          <p:cNvGraphicFramePr>
            <a:graphicFrameLocks/>
          </p:cNvGraphicFramePr>
          <p:nvPr>
            <p:extLst/>
          </p:nvPr>
        </p:nvGraphicFramePr>
        <p:xfrm>
          <a:off x="1371786" y="1089600"/>
          <a:ext cx="6114519" cy="37418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0239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99981" y="226876"/>
            <a:ext cx="7972124" cy="698012"/>
          </a:xfrm>
        </p:spPr>
        <p:txBody>
          <a:bodyPr/>
          <a:lstStyle/>
          <a:p>
            <a:r>
              <a:rPr lang="nb-NO" sz="2800" dirty="0" smtClean="0"/>
              <a:t>«Harryhandel» uten grenser – to av tre kjøp går ut av landet</a:t>
            </a:r>
            <a:endParaRPr lang="nb-NO" sz="2800" dirty="0"/>
          </a:p>
        </p:txBody>
      </p:sp>
      <p:pic>
        <p:nvPicPr>
          <p:cNvPr id="7" name="Plassholder for innhold 6"/>
          <p:cNvPicPr>
            <a:picLocks noGrp="1" noChangeAspect="1"/>
          </p:cNvPicPr>
          <p:nvPr>
            <p:ph idx="1"/>
          </p:nvPr>
        </p:nvPicPr>
        <p:blipFill>
          <a:blip r:embed="rId3"/>
          <a:stretch>
            <a:fillRect/>
          </a:stretch>
        </p:blipFill>
        <p:spPr>
          <a:xfrm>
            <a:off x="3419872" y="816396"/>
            <a:ext cx="4176464" cy="4321406"/>
          </a:xfrm>
          <a:prstGeom prst="rect">
            <a:avLst/>
          </a:prstGeom>
        </p:spPr>
      </p:pic>
      <p:sp>
        <p:nvSpPr>
          <p:cNvPr id="4" name="Plassholder for dato 3"/>
          <p:cNvSpPr>
            <a:spLocks noGrp="1"/>
          </p:cNvSpPr>
          <p:nvPr>
            <p:ph type="dt" sz="half" idx="4294967295"/>
          </p:nvPr>
        </p:nvSpPr>
        <p:spPr>
          <a:xfrm>
            <a:off x="480634" y="4831460"/>
            <a:ext cx="590267" cy="155794"/>
          </a:xfrm>
          <a:prstGeom prst="rect">
            <a:avLst/>
          </a:prstGeom>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4294967295"/>
          </p:nvPr>
        </p:nvSpPr>
        <p:spPr>
          <a:xfrm>
            <a:off x="1151626" y="4831460"/>
            <a:ext cx="6268834" cy="155794"/>
          </a:xfrm>
          <a:prstGeom prst="rect">
            <a:avLst/>
          </a:prstGeom>
        </p:spPr>
        <p:txBody>
          <a:bodyPr/>
          <a:lstStyle/>
          <a:p>
            <a:r>
              <a:rPr lang="nb-NO" dirty="0" smtClean="0"/>
              <a:t>Kilde: </a:t>
            </a:r>
            <a:r>
              <a:rPr lang="nb-NO" smtClean="0"/>
              <a:t>dn.no/Norges Bank</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19</a:t>
            </a:fld>
            <a:endParaRPr lang="nb-NO"/>
          </a:p>
        </p:txBody>
      </p:sp>
      <p:pic>
        <p:nvPicPr>
          <p:cNvPr id="3" name="Bilde 2"/>
          <p:cNvPicPr>
            <a:picLocks noChangeAspect="1"/>
          </p:cNvPicPr>
          <p:nvPr/>
        </p:nvPicPr>
        <p:blipFill>
          <a:blip r:embed="rId4"/>
          <a:stretch>
            <a:fillRect/>
          </a:stretch>
        </p:blipFill>
        <p:spPr>
          <a:xfrm>
            <a:off x="218469" y="1275606"/>
            <a:ext cx="1524000" cy="809625"/>
          </a:xfrm>
          <a:prstGeom prst="rect">
            <a:avLst/>
          </a:prstGeom>
        </p:spPr>
      </p:pic>
      <p:pic>
        <p:nvPicPr>
          <p:cNvPr id="8" name="Bilde 7"/>
          <p:cNvPicPr>
            <a:picLocks noChangeAspect="1"/>
          </p:cNvPicPr>
          <p:nvPr/>
        </p:nvPicPr>
        <p:blipFill>
          <a:blip r:embed="rId5"/>
          <a:stretch>
            <a:fillRect/>
          </a:stretch>
        </p:blipFill>
        <p:spPr>
          <a:xfrm>
            <a:off x="712462" y="1779662"/>
            <a:ext cx="1936218" cy="990799"/>
          </a:xfrm>
          <a:prstGeom prst="rect">
            <a:avLst/>
          </a:prstGeom>
        </p:spPr>
      </p:pic>
      <p:pic>
        <p:nvPicPr>
          <p:cNvPr id="9" name="Bilde 8"/>
          <p:cNvPicPr>
            <a:picLocks noChangeAspect="1"/>
          </p:cNvPicPr>
          <p:nvPr/>
        </p:nvPicPr>
        <p:blipFill>
          <a:blip r:embed="rId6"/>
          <a:stretch>
            <a:fillRect/>
          </a:stretch>
        </p:blipFill>
        <p:spPr>
          <a:xfrm>
            <a:off x="218469" y="2527502"/>
            <a:ext cx="1363532" cy="1016297"/>
          </a:xfrm>
          <a:prstGeom prst="rect">
            <a:avLst/>
          </a:prstGeom>
        </p:spPr>
      </p:pic>
      <p:pic>
        <p:nvPicPr>
          <p:cNvPr id="11" name="Bilde 10"/>
          <p:cNvPicPr>
            <a:picLocks noChangeAspect="1"/>
          </p:cNvPicPr>
          <p:nvPr/>
        </p:nvPicPr>
        <p:blipFill>
          <a:blip r:embed="rId7"/>
          <a:stretch>
            <a:fillRect/>
          </a:stretch>
        </p:blipFill>
        <p:spPr>
          <a:xfrm>
            <a:off x="1538765" y="2730082"/>
            <a:ext cx="1447800" cy="1162050"/>
          </a:xfrm>
          <a:prstGeom prst="rect">
            <a:avLst/>
          </a:prstGeom>
        </p:spPr>
      </p:pic>
    </p:spTree>
    <p:extLst>
      <p:ext uri="{BB962C8B-B14F-4D97-AF65-F5344CB8AC3E}">
        <p14:creationId xmlns:p14="http://schemas.microsoft.com/office/powerpoint/2010/main" val="12575747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Høyere snittverdi for nettkjøp enn butikkjøp</a:t>
            </a:r>
            <a:endParaRPr lang="nb-NO" dirty="0"/>
          </a:p>
        </p:txBody>
      </p:sp>
      <p:pic>
        <p:nvPicPr>
          <p:cNvPr id="7" name="Plassholder for innhold 6"/>
          <p:cNvPicPr>
            <a:picLocks noGrp="1" noChangeAspect="1"/>
          </p:cNvPicPr>
          <p:nvPr>
            <p:ph idx="1"/>
          </p:nvPr>
        </p:nvPicPr>
        <p:blipFill>
          <a:blip r:embed="rId3"/>
          <a:stretch>
            <a:fillRect/>
          </a:stretch>
        </p:blipFill>
        <p:spPr>
          <a:xfrm>
            <a:off x="734667" y="1059582"/>
            <a:ext cx="7279356" cy="3436218"/>
          </a:xfrm>
          <a:prstGeom prst="rect">
            <a:avLst/>
          </a:prstGeom>
        </p:spPr>
      </p:pic>
      <p:sp>
        <p:nvSpPr>
          <p:cNvPr id="4" name="Plassholder for dato 3"/>
          <p:cNvSpPr>
            <a:spLocks noGrp="1"/>
          </p:cNvSpPr>
          <p:nvPr>
            <p:ph type="dt" sz="half" idx="4294967295"/>
          </p:nvPr>
        </p:nvSpPr>
        <p:spPr>
          <a:xfrm>
            <a:off x="480634" y="4831460"/>
            <a:ext cx="590267" cy="155794"/>
          </a:xfrm>
          <a:prstGeom prst="rect">
            <a:avLst/>
          </a:prstGeom>
        </p:spPr>
        <p:txBody>
          <a:bodyPr/>
          <a:lstStyle/>
          <a:p>
            <a:fld id="{CDC5EEBE-68B3-4953-9A72-8351992DA63D}" type="datetime1">
              <a:rPr lang="nb-NO" smtClean="0"/>
              <a:t>16.06.2016</a:t>
            </a:fld>
            <a:endParaRPr lang="nb-NO" dirty="0"/>
          </a:p>
        </p:txBody>
      </p:sp>
      <p:sp>
        <p:nvSpPr>
          <p:cNvPr id="5" name="Plassholder for bunntekst 4"/>
          <p:cNvSpPr>
            <a:spLocks noGrp="1"/>
          </p:cNvSpPr>
          <p:nvPr>
            <p:ph type="ftr" sz="quarter" idx="4294967295"/>
          </p:nvPr>
        </p:nvSpPr>
        <p:spPr>
          <a:xfrm>
            <a:off x="1151626" y="4831460"/>
            <a:ext cx="6268834" cy="155794"/>
          </a:xfrm>
          <a:prstGeom prst="rect">
            <a:avLst/>
          </a:prstGeom>
        </p:spPr>
        <p:txBody>
          <a:bodyPr/>
          <a:lstStyle/>
          <a:p>
            <a:r>
              <a:rPr lang="nb-NO" dirty="0" smtClean="0"/>
              <a:t>Kilde: dn.no/Norges Bank</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20</a:t>
            </a:fld>
            <a:endParaRPr lang="nb-NO"/>
          </a:p>
        </p:txBody>
      </p:sp>
    </p:spTree>
    <p:extLst>
      <p:ext uri="{BB962C8B-B14F-4D97-AF65-F5344CB8AC3E}">
        <p14:creationId xmlns:p14="http://schemas.microsoft.com/office/powerpoint/2010/main" val="2524584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Handel fra norske nettbutikker</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21</a:t>
            </a:fld>
            <a:endParaRPr lang="nb-NO"/>
          </a:p>
        </p:txBody>
      </p:sp>
      <p:graphicFrame>
        <p:nvGraphicFramePr>
          <p:cNvPr id="7" name="Plassholder for innhold 6"/>
          <p:cNvGraphicFramePr>
            <a:graphicFrameLocks noGrp="1"/>
          </p:cNvGraphicFramePr>
          <p:nvPr>
            <p:ph idx="1"/>
            <p:extLst/>
          </p:nvPr>
        </p:nvGraphicFramePr>
        <p:xfrm>
          <a:off x="683568" y="1707654"/>
          <a:ext cx="7252617" cy="2016224"/>
        </p:xfrm>
        <a:graphic>
          <a:graphicData uri="http://schemas.openxmlformats.org/drawingml/2006/table">
            <a:tbl>
              <a:tblPr>
                <a:tableStyleId>{5C22544A-7EE6-4342-B048-85BDC9FD1C3A}</a:tableStyleId>
              </a:tblPr>
              <a:tblGrid>
                <a:gridCol w="916120"/>
                <a:gridCol w="1542135"/>
                <a:gridCol w="1481061"/>
                <a:gridCol w="1201919"/>
                <a:gridCol w="1195261"/>
                <a:gridCol w="916121"/>
              </a:tblGrid>
              <a:tr h="265256">
                <a:tc>
                  <a:txBody>
                    <a:bodyPr/>
                    <a:lstStyle/>
                    <a:p>
                      <a:pPr algn="l" fontAlgn="b"/>
                      <a:r>
                        <a:rPr lang="nb-NO" sz="1400" b="1" u="none" strike="noStrike" dirty="0" smtClean="0">
                          <a:solidFill>
                            <a:schemeClr val="bg1"/>
                          </a:solidFill>
                          <a:effectLst/>
                        </a:rPr>
                        <a:t>Netthandel</a:t>
                      </a:r>
                      <a:endParaRPr lang="nb-NO" sz="1400" b="1" i="0" u="none" strike="noStrike" dirty="0">
                        <a:solidFill>
                          <a:schemeClr val="bg1"/>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r>
              <a:tr h="291828">
                <a:tc>
                  <a:txBody>
                    <a:bodyPr/>
                    <a:lstStyle/>
                    <a:p>
                      <a:pPr algn="l" fontAlgn="b"/>
                      <a:r>
                        <a:rPr lang="nb-NO" sz="1100" b="0" i="0" u="none" strike="noStrike" dirty="0" smtClean="0">
                          <a:solidFill>
                            <a:schemeClr val="bg1"/>
                          </a:solidFill>
                          <a:effectLst/>
                          <a:latin typeface="Calibri" panose="020F0502020204030204" pitchFamily="34" charset="0"/>
                        </a:rPr>
                        <a:t>(tall i 1000)</a:t>
                      </a:r>
                      <a:endParaRPr lang="nb-NO" sz="1100" b="0" i="0" u="none" strike="noStrike" dirty="0">
                        <a:solidFill>
                          <a:schemeClr val="bg1"/>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nb-NO" sz="1200" b="0" u="none" strike="noStrike" dirty="0">
                          <a:solidFill>
                            <a:schemeClr val="bg1"/>
                          </a:solidFill>
                          <a:effectLst/>
                        </a:rPr>
                        <a:t>2013</a:t>
                      </a:r>
                      <a:endParaRPr lang="nb-NO" sz="1200" b="0" i="0" u="none" strike="noStrike" dirty="0">
                        <a:solidFill>
                          <a:schemeClr val="bg1"/>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nb-NO" sz="1200" b="0" u="none" strike="noStrike" dirty="0">
                          <a:solidFill>
                            <a:schemeClr val="bg1"/>
                          </a:solidFill>
                          <a:effectLst/>
                        </a:rPr>
                        <a:t>2014</a:t>
                      </a:r>
                      <a:endParaRPr lang="nb-NO" sz="1200" b="0" i="0" u="none" strike="noStrike" dirty="0">
                        <a:solidFill>
                          <a:schemeClr val="bg1"/>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nb-NO" sz="1200" b="0" u="none" strike="noStrike" dirty="0">
                          <a:solidFill>
                            <a:schemeClr val="bg1"/>
                          </a:solidFill>
                          <a:effectLst/>
                        </a:rPr>
                        <a:t>2015</a:t>
                      </a:r>
                      <a:endParaRPr lang="nb-NO" sz="1200" b="0" i="0" u="none" strike="noStrike" dirty="0">
                        <a:solidFill>
                          <a:schemeClr val="bg1"/>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nb-NO" sz="1200" b="0" u="none" strike="noStrike" dirty="0">
                          <a:solidFill>
                            <a:schemeClr val="bg1"/>
                          </a:solidFill>
                          <a:effectLst/>
                        </a:rPr>
                        <a:t>Vekst 2015</a:t>
                      </a:r>
                      <a:endParaRPr lang="nb-NO" sz="1200" b="0" i="0" u="none" strike="noStrike" dirty="0">
                        <a:solidFill>
                          <a:schemeClr val="bg1"/>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nb-NO" sz="1200" b="0" u="none" strike="noStrike" dirty="0">
                          <a:solidFill>
                            <a:schemeClr val="bg1"/>
                          </a:solidFill>
                          <a:effectLst/>
                        </a:rPr>
                        <a:t>Vekst 2015</a:t>
                      </a:r>
                      <a:endParaRPr lang="nb-NO" sz="1200" b="0" i="0" u="none" strike="noStrike" dirty="0">
                        <a:solidFill>
                          <a:schemeClr val="bg1"/>
                        </a:solidFill>
                        <a:effectLst/>
                        <a:latin typeface="Calibri" panose="020F0502020204030204" pitchFamily="34" charset="0"/>
                      </a:endParaRPr>
                    </a:p>
                  </a:txBody>
                  <a:tcPr marL="9525" marR="9525" marT="9525" marB="0" anchor="b">
                    <a:solidFill>
                      <a:schemeClr val="accent1"/>
                    </a:solidFill>
                  </a:tcPr>
                </a:tc>
              </a:tr>
              <a:tr h="291828">
                <a:tc>
                  <a:txBody>
                    <a:bodyPr/>
                    <a:lstStyle/>
                    <a:p>
                      <a:pPr algn="l" fontAlgn="b"/>
                      <a:r>
                        <a:rPr lang="nb-NO" sz="1100" u="none" strike="noStrike" dirty="0">
                          <a:effectLst/>
                        </a:rPr>
                        <a:t>Norge</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a:effectLst/>
                        </a:rPr>
                        <a:t>12.031.352</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13.916.045</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15.912.449</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a:effectLst/>
                        </a:rPr>
                        <a:t>1.996.404</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smtClean="0">
                          <a:effectLst/>
                        </a:rPr>
                        <a:t>14,35% </a:t>
                      </a:r>
                      <a:endParaRPr lang="nb-NO" sz="1100" b="0" i="0" u="none" strike="noStrike" dirty="0">
                        <a:solidFill>
                          <a:srgbClr val="000000"/>
                        </a:solidFill>
                        <a:effectLst/>
                        <a:latin typeface="Calibri" panose="020F0502020204030204" pitchFamily="34" charset="0"/>
                      </a:endParaRPr>
                    </a:p>
                  </a:txBody>
                  <a:tcPr marL="9525" marR="9525" marT="9525" marB="0" anchor="b"/>
                </a:tc>
              </a:tr>
              <a:tr h="291828">
                <a:tc>
                  <a:txBody>
                    <a:bodyPr/>
                    <a:lstStyle/>
                    <a:p>
                      <a:pPr algn="l" fontAlgn="b"/>
                      <a:r>
                        <a:rPr lang="nb-NO" sz="1100" u="none" strike="noStrike">
                          <a:effectLst/>
                        </a:rPr>
                        <a:t>Aust-Agder</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331.254</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349.758</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410.107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60.348</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smtClean="0">
                          <a:effectLst/>
                        </a:rPr>
                        <a:t>17,25%</a:t>
                      </a:r>
                      <a:endParaRPr lang="nb-NO" sz="1100" b="0" i="0" u="none" strike="noStrike" dirty="0">
                        <a:solidFill>
                          <a:srgbClr val="000000"/>
                        </a:solidFill>
                        <a:effectLst/>
                        <a:latin typeface="Calibri" panose="020F0502020204030204" pitchFamily="34" charset="0"/>
                      </a:endParaRPr>
                    </a:p>
                  </a:txBody>
                  <a:tcPr marL="9525" marR="9525" marT="9525" marB="0" anchor="b"/>
                </a:tc>
              </a:tr>
              <a:tr h="291828">
                <a:tc>
                  <a:txBody>
                    <a:bodyPr/>
                    <a:lstStyle/>
                    <a:p>
                      <a:pPr algn="l" fontAlgn="b"/>
                      <a:r>
                        <a:rPr lang="nb-NO" sz="1100" u="none" strike="noStrike">
                          <a:effectLst/>
                        </a:rPr>
                        <a:t>Vest-Agder</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875.642</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907.360</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1.038.497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131.137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smtClean="0">
                          <a:effectLst/>
                        </a:rPr>
                        <a:t>14,45%</a:t>
                      </a:r>
                      <a:endParaRPr lang="nb-NO" sz="1100" b="0" i="0" u="none" strike="noStrike" dirty="0">
                        <a:solidFill>
                          <a:srgbClr val="000000"/>
                        </a:solidFill>
                        <a:effectLst/>
                        <a:latin typeface="Calibri" panose="020F0502020204030204" pitchFamily="34" charset="0"/>
                      </a:endParaRPr>
                    </a:p>
                  </a:txBody>
                  <a:tcPr marL="9525" marR="9525" marT="9525" marB="0" anchor="b"/>
                </a:tc>
              </a:tr>
              <a:tr h="291828">
                <a:tc>
                  <a:txBody>
                    <a:bodyPr/>
                    <a:lstStyle/>
                    <a:p>
                      <a:pPr algn="l" fontAlgn="b"/>
                      <a:r>
                        <a:rPr lang="nb-NO" sz="1100" u="none" strike="noStrike">
                          <a:effectLst/>
                        </a:rPr>
                        <a:t>Rogaland</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a:effectLst/>
                        </a:rPr>
                        <a:t>369.681</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385.807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441.632</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55.825</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smtClean="0">
                          <a:effectLst/>
                        </a:rPr>
                        <a:t>14,50%</a:t>
                      </a:r>
                      <a:endParaRPr lang="nb-NO" sz="1100" b="0" i="0" u="none" strike="noStrike" dirty="0">
                        <a:solidFill>
                          <a:srgbClr val="000000"/>
                        </a:solidFill>
                        <a:effectLst/>
                        <a:latin typeface="Calibri" panose="020F0502020204030204" pitchFamily="34" charset="0"/>
                      </a:endParaRPr>
                    </a:p>
                  </a:txBody>
                  <a:tcPr marL="9525" marR="9525" marT="9525" marB="0" anchor="b"/>
                </a:tc>
              </a:tr>
              <a:tr h="291828">
                <a:tc>
                  <a:txBody>
                    <a:bodyPr/>
                    <a:lstStyle/>
                    <a:p>
                      <a:pPr algn="l" fontAlgn="b"/>
                      <a:r>
                        <a:rPr lang="nb-NO" sz="1100" u="none" strike="noStrike" dirty="0">
                          <a:effectLst/>
                        </a:rPr>
                        <a:t>Hordaland</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427.743</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571.267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776.164</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204.897</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smtClean="0">
                          <a:effectLst/>
                        </a:rPr>
                        <a:t>35,90%</a:t>
                      </a:r>
                      <a:endParaRPr lang="nb-NO"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357160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582454" y="147109"/>
            <a:ext cx="5979093" cy="418576"/>
          </a:xfrm>
        </p:spPr>
        <p:txBody>
          <a:bodyPr/>
          <a:lstStyle/>
          <a:p>
            <a:r>
              <a:rPr lang="nb-NO" dirty="0"/>
              <a:t>	</a:t>
            </a:r>
          </a:p>
        </p:txBody>
      </p:sp>
      <p:pic>
        <p:nvPicPr>
          <p:cNvPr id="7" name="Plassholder for innhold 6"/>
          <p:cNvPicPr>
            <a:picLocks noGrp="1" noChangeAspect="1"/>
          </p:cNvPicPr>
          <p:nvPr>
            <p:ph idx="1"/>
          </p:nvPr>
        </p:nvPicPr>
        <p:blipFill>
          <a:blip r:embed="rId3"/>
          <a:stretch>
            <a:fillRect/>
          </a:stretch>
        </p:blipFill>
        <p:spPr>
          <a:xfrm>
            <a:off x="2902496" y="771551"/>
            <a:ext cx="3541713" cy="3249613"/>
          </a:xfrm>
          <a:prstGeom prst="rect">
            <a:avLst/>
          </a:prstGeom>
        </p:spPr>
      </p:pic>
      <p:sp>
        <p:nvSpPr>
          <p:cNvPr id="4" name="Plassholder for dato 3"/>
          <p:cNvSpPr>
            <a:spLocks noGrp="1"/>
          </p:cNvSpPr>
          <p:nvPr>
            <p:ph type="dt" sz="half" idx="10"/>
          </p:nvPr>
        </p:nvSpPr>
        <p:spPr/>
        <p:txBody>
          <a:bodyPr/>
          <a:lstStyle/>
          <a:p>
            <a:fld id="{104B5F95-79F6-4770-8921-0F481DF3ED9E}" type="datetime1">
              <a:rPr lang="nb-NO" smtClean="0"/>
              <a:t>16.06.2016</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22</a:t>
            </a:fld>
            <a:endParaRPr lang="nb-NO"/>
          </a:p>
        </p:txBody>
      </p:sp>
      <p:sp>
        <p:nvSpPr>
          <p:cNvPr id="8" name="Tittel 1"/>
          <p:cNvSpPr txBox="1">
            <a:spLocks/>
          </p:cNvSpPr>
          <p:nvPr/>
        </p:nvSpPr>
        <p:spPr>
          <a:xfrm>
            <a:off x="585938" y="399568"/>
            <a:ext cx="7972124" cy="429028"/>
          </a:xfrm>
          <a:prstGeom prst="rect">
            <a:avLst/>
          </a:prstGeom>
        </p:spPr>
        <p:txBody>
          <a:bodyPr vert="horz" wrap="square" lIns="0" tIns="0" rIns="0" bIns="0" rtlCol="0" anchor="ctr" anchorCtr="0">
            <a:spAutoFit/>
          </a:bodyPr>
          <a:lstStyle>
            <a:lvl1pPr algn="l" defTabSz="342752" rtl="0" eaLnBrk="1" latinLnBrk="0" hangingPunct="1">
              <a:lnSpc>
                <a:spcPct val="80000"/>
              </a:lnSpc>
              <a:spcBef>
                <a:spcPct val="0"/>
              </a:spcBef>
              <a:buNone/>
              <a:defRPr sz="3400" kern="1200">
                <a:solidFill>
                  <a:schemeClr val="accent2"/>
                </a:solidFill>
                <a:latin typeface="+mj-lt"/>
                <a:ea typeface="+mj-ea"/>
                <a:cs typeface="+mj-cs"/>
              </a:defRPr>
            </a:lvl1pPr>
          </a:lstStyle>
          <a:p>
            <a:pPr algn="ctr"/>
            <a:r>
              <a:rPr lang="nb-NO" dirty="0" smtClean="0"/>
              <a:t>Markedsandel og vekst</a:t>
            </a:r>
            <a:endParaRPr lang="nb-NO" dirty="0"/>
          </a:p>
        </p:txBody>
      </p:sp>
      <p:sp>
        <p:nvSpPr>
          <p:cNvPr id="3" name="Rektangel 2"/>
          <p:cNvSpPr/>
          <p:nvPr/>
        </p:nvSpPr>
        <p:spPr>
          <a:xfrm>
            <a:off x="2987824" y="828596"/>
            <a:ext cx="1728192" cy="252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1348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1560" y="195486"/>
            <a:ext cx="7972124" cy="847604"/>
          </a:xfrm>
        </p:spPr>
        <p:txBody>
          <a:bodyPr/>
          <a:lstStyle/>
          <a:p>
            <a:r>
              <a:rPr lang="nb-NO" dirty="0" smtClean="0"/>
              <a:t>Overnattinger ved hotell og andre overnattingsbedrifter</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23</a:t>
            </a:fld>
            <a:endParaRPr lang="nb-NO"/>
          </a:p>
        </p:txBody>
      </p:sp>
      <p:sp>
        <p:nvSpPr>
          <p:cNvPr id="8" name="Plassholder for innhold 2"/>
          <p:cNvSpPr txBox="1">
            <a:spLocks/>
          </p:cNvSpPr>
          <p:nvPr/>
        </p:nvSpPr>
        <p:spPr>
          <a:xfrm>
            <a:off x="413416" y="1203599"/>
            <a:ext cx="6722366" cy="1584176"/>
          </a:xfrm>
          <a:prstGeom prst="rect">
            <a:avLst/>
          </a:prstGeom>
        </p:spPr>
        <p:txBody>
          <a:bodyPr vert="horz" lIns="0" tIns="0" rIns="0" bIns="0" rtlCol="0" anchor="t" anchorCtr="0">
            <a:normAutofit/>
          </a:bodyPr>
          <a:lstStyle>
            <a:lvl1pPr marL="337354" indent="-337354" algn="l" defTabSz="342752" rtl="0" eaLnBrk="1" latinLnBrk="0" hangingPunct="1">
              <a:lnSpc>
                <a:spcPct val="100000"/>
              </a:lnSpc>
              <a:spcBef>
                <a:spcPts val="225"/>
              </a:spcBef>
              <a:buClr>
                <a:schemeClr val="accent4"/>
              </a:buClr>
              <a:buFont typeface="Arial" panose="020B0604020202020204" pitchFamily="34" charset="0"/>
              <a:buChar char="•"/>
              <a:defRPr sz="2400" kern="1200">
                <a:solidFill>
                  <a:schemeClr val="accent4"/>
                </a:solidFill>
                <a:latin typeface="+mn-lt"/>
                <a:ea typeface="+mn-ea"/>
                <a:cs typeface="+mn-cs"/>
              </a:defRPr>
            </a:lvl1pPr>
            <a:lvl2pPr marL="674708" indent="-337354" algn="l" defTabSz="342752" rtl="0" eaLnBrk="1" latinLnBrk="0" hangingPunct="1">
              <a:lnSpc>
                <a:spcPct val="100000"/>
              </a:lnSpc>
              <a:spcBef>
                <a:spcPts val="300"/>
              </a:spcBef>
              <a:buClr>
                <a:schemeClr val="accent4"/>
              </a:buClr>
              <a:buFont typeface="Arial" panose="020B0604020202020204" pitchFamily="34" charset="0"/>
              <a:buChar char="‒"/>
              <a:defRPr sz="2100" kern="1200">
                <a:solidFill>
                  <a:schemeClr val="accent4"/>
                </a:solidFill>
                <a:latin typeface="+mn-lt"/>
                <a:ea typeface="+mn-ea"/>
                <a:cs typeface="+mn-cs"/>
              </a:defRPr>
            </a:lvl2pPr>
            <a:lvl3pPr marL="1012062" indent="-337354" algn="l" defTabSz="342752" rtl="0" eaLnBrk="1" latinLnBrk="0" hangingPunct="1">
              <a:lnSpc>
                <a:spcPct val="80000"/>
              </a:lnSpc>
              <a:spcBef>
                <a:spcPts val="0"/>
              </a:spcBef>
              <a:buClr>
                <a:schemeClr val="accent4"/>
              </a:buClr>
              <a:buFont typeface="Arial" panose="020B0604020202020204" pitchFamily="34" charset="0"/>
              <a:buChar char="‒"/>
              <a:defRPr sz="1800" kern="1200">
                <a:solidFill>
                  <a:schemeClr val="accent4"/>
                </a:solidFill>
                <a:latin typeface="+mn-lt"/>
                <a:ea typeface="+mn-ea"/>
                <a:cs typeface="+mn-cs"/>
              </a:defRPr>
            </a:lvl3pPr>
            <a:lvl4pPr marL="1349415" indent="-337354" algn="l" defTabSz="342752" rtl="0" eaLnBrk="1" latinLnBrk="0" hangingPunct="1">
              <a:lnSpc>
                <a:spcPct val="80000"/>
              </a:lnSpc>
              <a:spcBef>
                <a:spcPts val="0"/>
              </a:spcBef>
              <a:buClr>
                <a:schemeClr val="accent4"/>
              </a:buClr>
              <a:buFont typeface="Arial" panose="020B0604020202020204" pitchFamily="34" charset="0"/>
              <a:buChar char="‒"/>
              <a:defRPr sz="1500" kern="1200">
                <a:solidFill>
                  <a:schemeClr val="accent4"/>
                </a:solidFill>
                <a:latin typeface="+mn-lt"/>
                <a:ea typeface="+mn-ea"/>
                <a:cs typeface="+mn-cs"/>
              </a:defRPr>
            </a:lvl4pPr>
            <a:lvl5pPr marL="1686768" indent="-337354" algn="l" defTabSz="342752" rtl="0" eaLnBrk="1" latinLnBrk="0" hangingPunct="1">
              <a:lnSpc>
                <a:spcPct val="80000"/>
              </a:lnSpc>
              <a:spcBef>
                <a:spcPts val="0"/>
              </a:spcBef>
              <a:buClr>
                <a:schemeClr val="accent4"/>
              </a:buClr>
              <a:buFont typeface="Arial" panose="020B0604020202020204" pitchFamily="34" charset="0"/>
              <a:buChar char="‒"/>
              <a:defRPr sz="1300" kern="1200">
                <a:solidFill>
                  <a:schemeClr val="accent4"/>
                </a:solidFill>
                <a:latin typeface="+mn-lt"/>
                <a:ea typeface="+mn-ea"/>
                <a:cs typeface="+mn-cs"/>
              </a:defRPr>
            </a:lvl5pPr>
            <a:lvl6pPr marL="94256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6pPr>
            <a:lvl7pPr marL="111394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7pPr>
            <a:lvl8pPr marL="128531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8pPr>
            <a:lvl9pPr marL="145669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9pPr>
          </a:lstStyle>
          <a:p>
            <a:endParaRPr lang="nb-NO" sz="2200" dirty="0"/>
          </a:p>
        </p:txBody>
      </p:sp>
      <p:sp>
        <p:nvSpPr>
          <p:cNvPr id="9" name="TekstSylinder 8"/>
          <p:cNvSpPr txBox="1"/>
          <p:nvPr/>
        </p:nvSpPr>
        <p:spPr>
          <a:xfrm>
            <a:off x="4932040" y="4803998"/>
            <a:ext cx="2664296" cy="307777"/>
          </a:xfrm>
          <a:prstGeom prst="rect">
            <a:avLst/>
          </a:prstGeom>
          <a:noFill/>
        </p:spPr>
        <p:txBody>
          <a:bodyPr wrap="square" rtlCol="0">
            <a:spAutoFit/>
          </a:bodyPr>
          <a:lstStyle/>
          <a:p>
            <a:r>
              <a:rPr lang="nb-NO" dirty="0" smtClean="0">
                <a:solidFill>
                  <a:schemeClr val="tx2"/>
                </a:solidFill>
              </a:rPr>
              <a:t>Kilde: SSB</a:t>
            </a:r>
            <a:endParaRPr lang="nb-NO" dirty="0">
              <a:solidFill>
                <a:schemeClr val="tx2"/>
              </a:solidFill>
            </a:endParaRPr>
          </a:p>
        </p:txBody>
      </p:sp>
      <p:graphicFrame>
        <p:nvGraphicFramePr>
          <p:cNvPr id="7" name="Tabell 6"/>
          <p:cNvGraphicFramePr>
            <a:graphicFrameLocks noGrp="1"/>
          </p:cNvGraphicFramePr>
          <p:nvPr>
            <p:extLst/>
          </p:nvPr>
        </p:nvGraphicFramePr>
        <p:xfrm>
          <a:off x="633075" y="1132640"/>
          <a:ext cx="7719387" cy="2304255"/>
        </p:xfrm>
        <a:graphic>
          <a:graphicData uri="http://schemas.openxmlformats.org/drawingml/2006/table">
            <a:tbl>
              <a:tblPr firstRow="1" bandRow="1">
                <a:tableStyleId>{5C22544A-7EE6-4342-B048-85BDC9FD1C3A}</a:tableStyleId>
              </a:tblPr>
              <a:tblGrid>
                <a:gridCol w="2188416"/>
                <a:gridCol w="1823680"/>
                <a:gridCol w="1777445"/>
                <a:gridCol w="1929846"/>
              </a:tblGrid>
              <a:tr h="922059">
                <a:tc>
                  <a:txBody>
                    <a:bodyPr/>
                    <a:lstStyle/>
                    <a:p>
                      <a:pPr algn="l" rtl="0" fontAlgn="ctr"/>
                      <a:r>
                        <a:rPr lang="en-US" sz="1600" u="none" strike="noStrike" dirty="0" err="1" smtClean="0">
                          <a:effectLst/>
                        </a:rPr>
                        <a:t>Overnattinger</a:t>
                      </a:r>
                      <a:endParaRPr lang="en-US" sz="1600" u="none" strike="noStrike" dirty="0" smtClean="0">
                        <a:effectLst/>
                      </a:endParaRPr>
                    </a:p>
                    <a:p>
                      <a:pPr algn="l" rtl="0" fontAlgn="ctr"/>
                      <a:r>
                        <a:rPr lang="nb-NO" sz="1600" b="1" i="0" u="none" strike="noStrike" dirty="0" smtClean="0">
                          <a:solidFill>
                            <a:srgbClr val="FFFFFF"/>
                          </a:solidFill>
                          <a:effectLst/>
                          <a:latin typeface="Calibri"/>
                        </a:rPr>
                        <a:t>(2014-2015)</a:t>
                      </a:r>
                      <a:endParaRPr lang="en-US" sz="1600" b="1" i="0" u="none" strike="noStrike" dirty="0">
                        <a:solidFill>
                          <a:srgbClr val="FFFFFF"/>
                        </a:solidFill>
                        <a:effectLst/>
                        <a:latin typeface="Calibri"/>
                      </a:endParaRPr>
                    </a:p>
                  </a:txBody>
                  <a:tcPr marL="9525" marR="9525" marT="9525" marB="0" anchor="ctr"/>
                </a:tc>
                <a:tc>
                  <a:txBody>
                    <a:bodyPr/>
                    <a:lstStyle/>
                    <a:p>
                      <a:pPr algn="l" rtl="0" fontAlgn="ctr"/>
                      <a:r>
                        <a:rPr lang="en-US" sz="1600" u="none" strike="noStrike" dirty="0" err="1" smtClean="0">
                          <a:effectLst/>
                        </a:rPr>
                        <a:t>Overnattinger</a:t>
                      </a:r>
                      <a:r>
                        <a:rPr lang="en-US" sz="1600" u="none" strike="noStrike" dirty="0" smtClean="0">
                          <a:effectLst/>
                        </a:rPr>
                        <a:t> </a:t>
                      </a:r>
                      <a:r>
                        <a:rPr lang="en-US" sz="1600" u="none" strike="noStrike" dirty="0" err="1" smtClean="0">
                          <a:effectLst/>
                        </a:rPr>
                        <a:t>i</a:t>
                      </a:r>
                      <a:r>
                        <a:rPr lang="en-US" sz="1600" u="none" strike="noStrike" dirty="0" smtClean="0">
                          <a:effectLst/>
                        </a:rPr>
                        <a:t> alt</a:t>
                      </a:r>
                      <a:endParaRPr lang="en-US" sz="1600" b="1" i="0" u="none" strike="noStrike" dirty="0">
                        <a:solidFill>
                          <a:srgbClr val="FFFFFF"/>
                        </a:solidFill>
                        <a:effectLst/>
                        <a:latin typeface="Calibri"/>
                      </a:endParaRPr>
                    </a:p>
                  </a:txBody>
                  <a:tcPr marL="9525" marR="9525" marT="9525" marB="0" anchor="ctr"/>
                </a:tc>
                <a:tc>
                  <a:txBody>
                    <a:bodyPr/>
                    <a:lstStyle/>
                    <a:p>
                      <a:pPr algn="l" rtl="0" fontAlgn="ctr"/>
                      <a:r>
                        <a:rPr lang="en-US" sz="1600" u="none" strike="noStrike" dirty="0" err="1" smtClean="0">
                          <a:effectLst/>
                        </a:rPr>
                        <a:t>Kurs</a:t>
                      </a:r>
                      <a:r>
                        <a:rPr lang="en-US" sz="1600" u="none" strike="noStrike" dirty="0" smtClean="0">
                          <a:effectLst/>
                        </a:rPr>
                        <a:t>, </a:t>
                      </a:r>
                      <a:r>
                        <a:rPr lang="en-US" sz="1600" u="none" strike="noStrike" dirty="0" err="1" smtClean="0">
                          <a:effectLst/>
                        </a:rPr>
                        <a:t>konferanse</a:t>
                      </a:r>
                      <a:r>
                        <a:rPr lang="en-US" sz="1600" u="none" strike="noStrike" dirty="0" smtClean="0">
                          <a:effectLst/>
                        </a:rPr>
                        <a:t> </a:t>
                      </a:r>
                      <a:r>
                        <a:rPr lang="en-US" sz="1600" u="none" strike="noStrike" dirty="0" err="1" smtClean="0">
                          <a:effectLst/>
                        </a:rPr>
                        <a:t>og</a:t>
                      </a:r>
                      <a:r>
                        <a:rPr lang="en-US" sz="1600" u="none" strike="noStrike" dirty="0" smtClean="0">
                          <a:effectLst/>
                        </a:rPr>
                        <a:t> </a:t>
                      </a:r>
                      <a:r>
                        <a:rPr lang="en-US" sz="1600" u="none" strike="noStrike" dirty="0" err="1" smtClean="0">
                          <a:effectLst/>
                        </a:rPr>
                        <a:t>yrke</a:t>
                      </a:r>
                      <a:endParaRPr lang="en-US" sz="1600" b="1" i="0" u="none" strike="noStrike" dirty="0">
                        <a:solidFill>
                          <a:srgbClr val="FFFFFF"/>
                        </a:solidFill>
                        <a:effectLst/>
                        <a:latin typeface="Calibri"/>
                      </a:endParaRPr>
                    </a:p>
                  </a:txBody>
                  <a:tcPr marL="9525" marR="9525" marT="9525" marB="0" anchor="ctr"/>
                </a:tc>
                <a:tc>
                  <a:txBody>
                    <a:bodyPr/>
                    <a:lstStyle/>
                    <a:p>
                      <a:pPr algn="l" rtl="0" fontAlgn="ctr"/>
                      <a:r>
                        <a:rPr lang="en-US" sz="1600" u="none" strike="noStrike" dirty="0" err="1" smtClean="0">
                          <a:effectLst/>
                        </a:rPr>
                        <a:t>Ferie</a:t>
                      </a:r>
                      <a:r>
                        <a:rPr lang="en-US" sz="1600" u="none" strike="noStrike" dirty="0" smtClean="0">
                          <a:effectLst/>
                        </a:rPr>
                        <a:t> </a:t>
                      </a:r>
                      <a:r>
                        <a:rPr lang="en-US" sz="1600" u="none" strike="noStrike" dirty="0" err="1" smtClean="0">
                          <a:effectLst/>
                        </a:rPr>
                        <a:t>og</a:t>
                      </a:r>
                      <a:r>
                        <a:rPr lang="en-US" sz="1600" u="none" strike="noStrike" dirty="0" smtClean="0">
                          <a:effectLst/>
                        </a:rPr>
                        <a:t> </a:t>
                      </a:r>
                      <a:r>
                        <a:rPr lang="en-US" sz="1600" u="none" strike="noStrike" dirty="0" err="1" smtClean="0">
                          <a:effectLst/>
                        </a:rPr>
                        <a:t>fritid</a:t>
                      </a:r>
                      <a:endParaRPr lang="en-US" sz="1600" b="1" i="0" u="none" strike="noStrike" dirty="0">
                        <a:solidFill>
                          <a:srgbClr val="FFFFFF"/>
                        </a:solidFill>
                        <a:effectLst/>
                        <a:latin typeface="Calibri"/>
                      </a:endParaRPr>
                    </a:p>
                  </a:txBody>
                  <a:tcPr marL="9525" marR="9525" marT="9525" marB="0" anchor="ctr"/>
                </a:tc>
              </a:tr>
              <a:tr h="463705">
                <a:tc>
                  <a:txBody>
                    <a:bodyPr/>
                    <a:lstStyle/>
                    <a:p>
                      <a:pPr algn="l" rtl="0" fontAlgn="ctr"/>
                      <a:r>
                        <a:rPr lang="en-US" sz="1400" u="none" strike="noStrike">
                          <a:effectLst/>
                        </a:rPr>
                        <a:t>Nasjonalt</a:t>
                      </a:r>
                      <a:endParaRPr lang="en-US" sz="1400" b="0" i="0" u="none" strike="noStrike">
                        <a:solidFill>
                          <a:srgbClr val="000000"/>
                        </a:solidFill>
                        <a:effectLst/>
                        <a:latin typeface="Calibri"/>
                      </a:endParaRPr>
                    </a:p>
                  </a:txBody>
                  <a:tcPr marL="9525" marR="9525" marT="9525" marB="0" anchor="ctr"/>
                </a:tc>
                <a:tc>
                  <a:txBody>
                    <a:bodyPr/>
                    <a:lstStyle/>
                    <a:p>
                      <a:pPr algn="r" rtl="0" fontAlgn="ctr"/>
                      <a:r>
                        <a:rPr lang="en-US" sz="1400" u="none" strike="noStrike" dirty="0" smtClean="0">
                          <a:effectLst/>
                        </a:rPr>
                        <a:t>6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ctr"/>
                </a:tc>
                <a:tc>
                  <a:txBody>
                    <a:bodyPr/>
                    <a:lstStyle/>
                    <a:p>
                      <a:pPr algn="r" rtl="0" fontAlgn="ctr"/>
                      <a:r>
                        <a:rPr lang="en-US" sz="1400" u="none" strike="noStrike" dirty="0" smtClean="0">
                          <a:effectLst/>
                        </a:rPr>
                        <a:t>-1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ctr"/>
                </a:tc>
                <a:tc>
                  <a:txBody>
                    <a:bodyPr/>
                    <a:lstStyle/>
                    <a:p>
                      <a:pPr algn="ctr" rtl="0" fontAlgn="ctr"/>
                      <a:r>
                        <a:rPr lang="en-US" sz="1400" u="none" strike="noStrike" dirty="0" smtClean="0">
                          <a:effectLst/>
                        </a:rPr>
                        <a:t>13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ctr"/>
                </a:tc>
              </a:tr>
              <a:tr h="231852">
                <a:tc>
                  <a:txBody>
                    <a:bodyPr/>
                    <a:lstStyle/>
                    <a:p>
                      <a:pPr algn="l" rtl="0" fontAlgn="ctr"/>
                      <a:r>
                        <a:rPr lang="en-US" sz="1400" u="none" strike="noStrike">
                          <a:effectLst/>
                        </a:rPr>
                        <a:t>Rogaland</a:t>
                      </a:r>
                      <a:endParaRPr lang="en-US" sz="1400" b="0" i="0" u="none" strike="noStrike">
                        <a:solidFill>
                          <a:srgbClr val="000000"/>
                        </a:solidFill>
                        <a:effectLst/>
                        <a:latin typeface="Calibri"/>
                      </a:endParaRPr>
                    </a:p>
                  </a:txBody>
                  <a:tcPr marL="9525" marR="9525" marT="9525" marB="0" anchor="ctr"/>
                </a:tc>
                <a:tc>
                  <a:txBody>
                    <a:bodyPr/>
                    <a:lstStyle/>
                    <a:p>
                      <a:pPr algn="r" rtl="0" fontAlgn="b"/>
                      <a:r>
                        <a:rPr lang="en-US" sz="1400" u="none" strike="noStrike" dirty="0" smtClean="0">
                          <a:effectLst/>
                        </a:rPr>
                        <a:t>-3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b"/>
                </a:tc>
                <a:tc>
                  <a:txBody>
                    <a:bodyPr/>
                    <a:lstStyle/>
                    <a:p>
                      <a:pPr algn="r" rtl="0" fontAlgn="b"/>
                      <a:r>
                        <a:rPr lang="en-US" sz="1400" u="none" strike="noStrike" dirty="0" smtClean="0">
                          <a:effectLst/>
                        </a:rPr>
                        <a:t>-12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b"/>
                </a:tc>
                <a:tc>
                  <a:txBody>
                    <a:bodyPr/>
                    <a:lstStyle/>
                    <a:p>
                      <a:pPr algn="ctr" rtl="0" fontAlgn="b"/>
                      <a:r>
                        <a:rPr lang="en-US" sz="1400" u="none" strike="noStrike" dirty="0" smtClean="0">
                          <a:effectLst/>
                        </a:rPr>
                        <a:t>13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b"/>
                </a:tc>
              </a:tr>
              <a:tr h="454787">
                <a:tc>
                  <a:txBody>
                    <a:bodyPr/>
                    <a:lstStyle/>
                    <a:p>
                      <a:pPr algn="l" rtl="0" fontAlgn="ctr"/>
                      <a:r>
                        <a:rPr lang="en-US" sz="1400" u="none" strike="noStrike">
                          <a:effectLst/>
                        </a:rPr>
                        <a:t>Hordaland</a:t>
                      </a:r>
                      <a:endParaRPr lang="en-US" sz="1400" b="0" i="0" u="none" strike="noStrike">
                        <a:solidFill>
                          <a:srgbClr val="000000"/>
                        </a:solidFill>
                        <a:effectLst/>
                        <a:latin typeface="Calibri"/>
                      </a:endParaRPr>
                    </a:p>
                  </a:txBody>
                  <a:tcPr marL="9525" marR="9525" marT="9525" marB="0" anchor="ctr"/>
                </a:tc>
                <a:tc>
                  <a:txBody>
                    <a:bodyPr/>
                    <a:lstStyle/>
                    <a:p>
                      <a:pPr algn="r" rtl="0" fontAlgn="ctr"/>
                      <a:r>
                        <a:rPr lang="en-US" sz="1400" u="none" strike="noStrike" dirty="0" smtClean="0">
                          <a:effectLst/>
                        </a:rPr>
                        <a:t>9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ctr"/>
                </a:tc>
                <a:tc>
                  <a:txBody>
                    <a:bodyPr/>
                    <a:lstStyle/>
                    <a:p>
                      <a:pPr algn="r" rtl="0" fontAlgn="ctr"/>
                      <a:r>
                        <a:rPr lang="en-US" sz="1400" u="none" strike="noStrike" dirty="0" smtClean="0">
                          <a:effectLst/>
                        </a:rPr>
                        <a:t>3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ctr"/>
                </a:tc>
                <a:tc>
                  <a:txBody>
                    <a:bodyPr/>
                    <a:lstStyle/>
                    <a:p>
                      <a:pPr algn="ctr" rtl="0" fontAlgn="ctr"/>
                      <a:r>
                        <a:rPr lang="en-US" sz="1400" u="none" strike="noStrike" dirty="0" smtClean="0">
                          <a:effectLst/>
                        </a:rPr>
                        <a:t>14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ctr"/>
                </a:tc>
              </a:tr>
              <a:tr h="231852">
                <a:tc>
                  <a:txBody>
                    <a:bodyPr/>
                    <a:lstStyle/>
                    <a:p>
                      <a:pPr algn="l" rtl="0" fontAlgn="ctr"/>
                      <a:r>
                        <a:rPr lang="en-US" sz="1400" u="none" strike="noStrike">
                          <a:effectLst/>
                        </a:rPr>
                        <a:t>Agder</a:t>
                      </a:r>
                      <a:endParaRPr lang="en-US" sz="1400" b="0" i="0" u="none" strike="noStrike">
                        <a:solidFill>
                          <a:srgbClr val="000000"/>
                        </a:solidFill>
                        <a:effectLst/>
                        <a:latin typeface="Calibri"/>
                      </a:endParaRPr>
                    </a:p>
                  </a:txBody>
                  <a:tcPr marL="9525" marR="9525" marT="9525" marB="0" anchor="ctr"/>
                </a:tc>
                <a:tc>
                  <a:txBody>
                    <a:bodyPr/>
                    <a:lstStyle/>
                    <a:p>
                      <a:pPr algn="r" rtl="0" fontAlgn="b"/>
                      <a:r>
                        <a:rPr lang="en-US" sz="1400" u="none" strike="noStrike" dirty="0" smtClean="0">
                          <a:effectLst/>
                        </a:rPr>
                        <a:t>-1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b"/>
                </a:tc>
                <a:tc>
                  <a:txBody>
                    <a:bodyPr/>
                    <a:lstStyle/>
                    <a:p>
                      <a:pPr algn="r" rtl="0" fontAlgn="b"/>
                      <a:r>
                        <a:rPr lang="en-US" sz="1400" u="none" strike="noStrike" dirty="0" smtClean="0">
                          <a:effectLst/>
                        </a:rPr>
                        <a:t>-14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b"/>
                </a:tc>
                <a:tc>
                  <a:txBody>
                    <a:bodyPr/>
                    <a:lstStyle/>
                    <a:p>
                      <a:pPr algn="ctr" rtl="0" fontAlgn="b"/>
                      <a:r>
                        <a:rPr lang="en-US" sz="1400" u="none" strike="noStrike" dirty="0" smtClean="0">
                          <a:effectLst/>
                        </a:rPr>
                        <a:t>21 </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b"/>
                </a:tc>
              </a:tr>
            </a:tbl>
          </a:graphicData>
        </a:graphic>
      </p:graphicFrame>
      <p:sp>
        <p:nvSpPr>
          <p:cNvPr id="10" name="object 4"/>
          <p:cNvSpPr/>
          <p:nvPr/>
        </p:nvSpPr>
        <p:spPr>
          <a:xfrm>
            <a:off x="669037" y="3603586"/>
            <a:ext cx="5904655" cy="1077218"/>
          </a:xfrm>
          <a:custGeom>
            <a:avLst/>
            <a:gdLst/>
            <a:ahLst/>
            <a:cxnLst/>
            <a:rect l="l" t="t" r="r" b="b"/>
            <a:pathLst>
              <a:path w="4298797" h="2591993">
                <a:moveTo>
                  <a:pt x="0" y="2591993"/>
                </a:moveTo>
                <a:lnTo>
                  <a:pt x="4298797" y="2591993"/>
                </a:lnTo>
                <a:lnTo>
                  <a:pt x="4298797" y="0"/>
                </a:lnTo>
                <a:lnTo>
                  <a:pt x="0" y="0"/>
                </a:lnTo>
                <a:lnTo>
                  <a:pt x="0" y="2591993"/>
                </a:lnTo>
                <a:close/>
              </a:path>
            </a:pathLst>
          </a:custGeom>
          <a:solidFill>
            <a:schemeClr val="bg2"/>
          </a:solidFill>
        </p:spPr>
        <p:txBody>
          <a:bodyPr wrap="square" lIns="0" tIns="0" rIns="0" bIns="0" rtlCol="0">
            <a:spAutoFit/>
          </a:bodyPr>
          <a:lstStyle/>
          <a:p>
            <a:r>
              <a:rPr lang="nb-NO" dirty="0" smtClean="0"/>
              <a:t>Oppgang nasjonalt i 2015 som følge kraftig oppgang i ferie/fritid (svakere krone)</a:t>
            </a:r>
          </a:p>
          <a:p>
            <a:r>
              <a:rPr lang="nb-NO" dirty="0" smtClean="0"/>
              <a:t>Alle fylkene markert opp på ferie/fritid </a:t>
            </a:r>
          </a:p>
          <a:p>
            <a:r>
              <a:rPr lang="nb-NO" dirty="0" smtClean="0"/>
              <a:t>Blandet blant fylkene i regionen hva gjelder kurs, konferanse og yrke</a:t>
            </a:r>
          </a:p>
          <a:p>
            <a:r>
              <a:rPr lang="nb-NO" dirty="0" smtClean="0"/>
              <a:t>Hordaland god oppgang og høyere enn nasjonalt (mer diversifisert næringsliv)</a:t>
            </a:r>
          </a:p>
          <a:p>
            <a:r>
              <a:rPr lang="nb-NO" dirty="0" smtClean="0"/>
              <a:t>Oljenedgang trekker ned Rogaland og Agder</a:t>
            </a:r>
          </a:p>
        </p:txBody>
      </p:sp>
    </p:spTree>
    <p:extLst>
      <p:ext uri="{BB962C8B-B14F-4D97-AF65-F5344CB8AC3E}">
        <p14:creationId xmlns:p14="http://schemas.microsoft.com/office/powerpoint/2010/main" val="39946914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Flytrafikken 2015</a:t>
            </a:r>
            <a:endParaRPr lang="nb-NO" dirty="0"/>
          </a:p>
        </p:txBody>
      </p:sp>
      <p:sp>
        <p:nvSpPr>
          <p:cNvPr id="3" name="Plassholder for innhold 2"/>
          <p:cNvSpPr>
            <a:spLocks noGrp="1"/>
          </p:cNvSpPr>
          <p:nvPr>
            <p:ph idx="1"/>
          </p:nvPr>
        </p:nvSpPr>
        <p:spPr/>
        <p:txBody>
          <a:bodyPr>
            <a:normAutofit/>
          </a:bodyPr>
          <a:lstStyle/>
          <a:p>
            <a:pPr marL="0" indent="0">
              <a:buNone/>
            </a:pPr>
            <a:r>
              <a:rPr lang="nb-NO" dirty="0" smtClean="0"/>
              <a:t>Økning i Oslo, nedgang i Bergen, Trondheim og Stavanger </a:t>
            </a:r>
          </a:p>
          <a:p>
            <a:r>
              <a:rPr lang="nb-NO" sz="1800" dirty="0" smtClean="0">
                <a:solidFill>
                  <a:schemeClr val="tx1"/>
                </a:solidFill>
              </a:rPr>
              <a:t>Bergen: nedgang på 3,2 % </a:t>
            </a:r>
          </a:p>
          <a:p>
            <a:r>
              <a:rPr lang="nb-NO" sz="1800" dirty="0" smtClean="0">
                <a:solidFill>
                  <a:schemeClr val="tx1"/>
                </a:solidFill>
              </a:rPr>
              <a:t>Stavanger: nedgang på 4,7 % </a:t>
            </a:r>
          </a:p>
          <a:p>
            <a:r>
              <a:rPr lang="nb-NO" sz="1800" dirty="0" smtClean="0">
                <a:solidFill>
                  <a:schemeClr val="tx1"/>
                </a:solidFill>
              </a:rPr>
              <a:t>Oslo: økning på 1,7 %  </a:t>
            </a:r>
          </a:p>
          <a:p>
            <a:r>
              <a:rPr lang="nb-NO" sz="1800" dirty="0" smtClean="0">
                <a:solidFill>
                  <a:schemeClr val="tx1"/>
                </a:solidFill>
              </a:rPr>
              <a:t>Trondheim: nedgang på 1,4 % </a:t>
            </a:r>
            <a:endParaRPr lang="nb-NO" dirty="0" smtClean="0"/>
          </a:p>
          <a:p>
            <a:pPr marL="0" indent="0">
              <a:buNone/>
            </a:pPr>
            <a:r>
              <a:rPr lang="nb-NO" dirty="0"/>
              <a:t>Bergen marginalt ned også hittil i år men……</a:t>
            </a:r>
          </a:p>
          <a:p>
            <a:r>
              <a:rPr lang="nb-NO" sz="1800" dirty="0">
                <a:solidFill>
                  <a:schemeClr val="tx1"/>
                </a:solidFill>
              </a:rPr>
              <a:t>Innenlands trafikk ned 4% (ikke minst Bergen-Stavanger)</a:t>
            </a:r>
          </a:p>
          <a:p>
            <a:r>
              <a:rPr lang="nb-NO" sz="1800" dirty="0">
                <a:solidFill>
                  <a:schemeClr val="tx1"/>
                </a:solidFill>
              </a:rPr>
              <a:t>Utlandstrafikk opp 6 %</a:t>
            </a:r>
          </a:p>
          <a:p>
            <a:r>
              <a:rPr lang="nb-NO" sz="1800" dirty="0">
                <a:solidFill>
                  <a:schemeClr val="tx1"/>
                </a:solidFill>
              </a:rPr>
              <a:t>Offshore ned 20 %</a:t>
            </a:r>
          </a:p>
          <a:p>
            <a:endParaRPr lang="nb-NO" dirty="0" smtClean="0">
              <a:solidFill>
                <a:schemeClr val="tx1"/>
              </a:solidFill>
            </a:endParaRPr>
          </a:p>
          <a:p>
            <a:endParaRPr lang="nb-NO" dirty="0" smtClean="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24</a:t>
            </a:fld>
            <a:endParaRPr lang="nb-NO"/>
          </a:p>
        </p:txBody>
      </p:sp>
    </p:spTree>
    <p:extLst>
      <p:ext uri="{BB962C8B-B14F-4D97-AF65-F5344CB8AC3E}">
        <p14:creationId xmlns:p14="http://schemas.microsoft.com/office/powerpoint/2010/main" val="41936333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Agenda</a:t>
            </a:r>
            <a:endParaRPr lang="nb-NO" dirty="0"/>
          </a:p>
        </p:txBody>
      </p:sp>
      <p:sp>
        <p:nvSpPr>
          <p:cNvPr id="3" name="Plassholder for innhold 2"/>
          <p:cNvSpPr>
            <a:spLocks noGrp="1"/>
          </p:cNvSpPr>
          <p:nvPr>
            <p:ph idx="1"/>
          </p:nvPr>
        </p:nvSpPr>
        <p:spPr/>
        <p:txBody>
          <a:bodyPr>
            <a:normAutofit lnSpcReduction="10000"/>
          </a:bodyPr>
          <a:lstStyle/>
          <a:p>
            <a:pPr marL="457200" indent="-457200">
              <a:buFont typeface="+mj-lt"/>
              <a:buAutoNum type="arabicPeriod"/>
            </a:pPr>
            <a:r>
              <a:rPr lang="nb-NO" dirty="0" smtClean="0"/>
              <a:t>Varehandel – hovedtrekk i 2015</a:t>
            </a:r>
          </a:p>
          <a:p>
            <a:pPr marL="457200" indent="-457200">
              <a:buFont typeface="+mj-lt"/>
              <a:buAutoNum type="arabicPeriod"/>
            </a:pPr>
            <a:endParaRPr lang="nb-NO" dirty="0" smtClean="0"/>
          </a:p>
          <a:p>
            <a:pPr marL="457200" indent="-457200">
              <a:buFont typeface="+mj-lt"/>
              <a:buAutoNum type="arabicPeriod"/>
            </a:pPr>
            <a:r>
              <a:rPr lang="nb-NO" dirty="0" smtClean="0"/>
              <a:t>Forhold som påvirker folks kjøpekraft</a:t>
            </a:r>
          </a:p>
          <a:p>
            <a:pPr lvl="1"/>
            <a:endParaRPr lang="nb-NO" dirty="0" smtClean="0"/>
          </a:p>
          <a:p>
            <a:pPr marL="457200" indent="-457200">
              <a:buFont typeface="+mj-lt"/>
              <a:buAutoNum type="arabicPeriod"/>
            </a:pPr>
            <a:r>
              <a:rPr lang="nb-NO" dirty="0" smtClean="0"/>
              <a:t>Forhold som påvirker forbruksmønster</a:t>
            </a:r>
          </a:p>
          <a:p>
            <a:pPr lvl="1"/>
            <a:endParaRPr lang="nb-NO" b="1" dirty="0" smtClean="0"/>
          </a:p>
          <a:p>
            <a:pPr marL="457200" indent="-457200">
              <a:buFont typeface="+mj-lt"/>
              <a:buAutoNum type="arabicPeriod"/>
            </a:pPr>
            <a:r>
              <a:rPr lang="nb-NO" b="1" dirty="0" smtClean="0"/>
              <a:t>Varehandelstall Sunnhordland/Hordaland</a:t>
            </a:r>
          </a:p>
          <a:p>
            <a:pPr marL="457200" indent="-457200">
              <a:buFont typeface="+mj-lt"/>
              <a:buAutoNum type="arabicPeriod"/>
            </a:pPr>
            <a:endParaRPr lang="nb-NO" dirty="0" smtClean="0"/>
          </a:p>
          <a:p>
            <a:pPr marL="457200" indent="-457200">
              <a:buFont typeface="+mj-lt"/>
              <a:buAutoNum type="arabicPeriod"/>
            </a:pPr>
            <a:r>
              <a:rPr lang="nb-NO" dirty="0" smtClean="0"/>
              <a:t>Utsikter for varehandelen framover</a:t>
            </a:r>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25</a:t>
            </a:fld>
            <a:endParaRPr lang="nb-NO"/>
          </a:p>
        </p:txBody>
      </p:sp>
    </p:spTree>
    <p:extLst>
      <p:ext uri="{BB962C8B-B14F-4D97-AF65-F5344CB8AC3E}">
        <p14:creationId xmlns:p14="http://schemas.microsoft.com/office/powerpoint/2010/main" val="167793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Hordaland</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26</a:t>
            </a:fld>
            <a:endParaRPr lang="nb-NO"/>
          </a:p>
        </p:txBody>
      </p:sp>
      <p:sp>
        <p:nvSpPr>
          <p:cNvPr id="7" name="Plassholder for innhold 2"/>
          <p:cNvSpPr>
            <a:spLocks noGrp="1"/>
          </p:cNvSpPr>
          <p:nvPr>
            <p:ph idx="1"/>
          </p:nvPr>
        </p:nvSpPr>
        <p:spPr>
          <a:xfrm>
            <a:off x="585938" y="1059582"/>
            <a:ext cx="7972124" cy="720080"/>
          </a:xfrm>
        </p:spPr>
        <p:txBody>
          <a:bodyPr>
            <a:normAutofit fontScale="70000" lnSpcReduction="20000"/>
          </a:bodyPr>
          <a:lstStyle/>
          <a:p>
            <a:r>
              <a:rPr lang="nb-NO" dirty="0" smtClean="0"/>
              <a:t>Vekst under det nasjonale gjennomsnittet</a:t>
            </a:r>
            <a:r>
              <a:rPr lang="nb-NO" dirty="0"/>
              <a:t> </a:t>
            </a:r>
            <a:r>
              <a:rPr lang="nb-NO" dirty="0" smtClean="0"/>
              <a:t>som var på 3,8 %</a:t>
            </a:r>
          </a:p>
          <a:p>
            <a:r>
              <a:rPr lang="nb-NO" dirty="0" smtClean="0"/>
              <a:t>Størst vekst i annen utvalgshandel i 2015</a:t>
            </a:r>
          </a:p>
          <a:p>
            <a:r>
              <a:rPr lang="nb-NO" dirty="0"/>
              <a:t>Størst </a:t>
            </a:r>
            <a:r>
              <a:rPr lang="nb-NO" dirty="0" smtClean="0"/>
              <a:t>vekst </a:t>
            </a:r>
            <a:r>
              <a:rPr lang="nb-NO" dirty="0"/>
              <a:t>i bygg og jernvarer og annen utvalgshandel siden 2009</a:t>
            </a:r>
          </a:p>
        </p:txBody>
      </p:sp>
      <p:graphicFrame>
        <p:nvGraphicFramePr>
          <p:cNvPr id="12" name="Tabell 11"/>
          <p:cNvGraphicFramePr>
            <a:graphicFrameLocks noGrp="1"/>
          </p:cNvGraphicFramePr>
          <p:nvPr>
            <p:extLst>
              <p:ext uri="{D42A27DB-BD31-4B8C-83A1-F6EECF244321}">
                <p14:modId xmlns:p14="http://schemas.microsoft.com/office/powerpoint/2010/main" val="1863360903"/>
              </p:ext>
            </p:extLst>
          </p:nvPr>
        </p:nvGraphicFramePr>
        <p:xfrm>
          <a:off x="585938" y="1972324"/>
          <a:ext cx="7658469" cy="2650123"/>
        </p:xfrm>
        <a:graphic>
          <a:graphicData uri="http://schemas.openxmlformats.org/drawingml/2006/table">
            <a:tbl>
              <a:tblPr firstRow="1" bandRow="1">
                <a:tableStyleId>{5C22544A-7EE6-4342-B048-85BDC9FD1C3A}</a:tableStyleId>
              </a:tblPr>
              <a:tblGrid>
                <a:gridCol w="1914617"/>
                <a:gridCol w="1205500"/>
                <a:gridCol w="921853"/>
                <a:gridCol w="992765"/>
                <a:gridCol w="1418235"/>
                <a:gridCol w="1205499"/>
              </a:tblGrid>
              <a:tr h="521288">
                <a:tc>
                  <a:txBody>
                    <a:bodyPr/>
                    <a:lstStyle/>
                    <a:p>
                      <a:r>
                        <a:rPr lang="nb-NO" sz="1600" dirty="0" smtClean="0"/>
                        <a:t>Handel (mill kr)</a:t>
                      </a:r>
                      <a:endParaRPr lang="nb-NO" sz="1600" dirty="0"/>
                    </a:p>
                  </a:txBody>
                  <a:tcPr/>
                </a:tc>
                <a:tc>
                  <a:txBody>
                    <a:bodyPr/>
                    <a:lstStyle/>
                    <a:p>
                      <a:pPr algn="r"/>
                      <a:r>
                        <a:rPr lang="nb-NO" sz="1600" dirty="0" smtClean="0"/>
                        <a:t>2013</a:t>
                      </a:r>
                      <a:endParaRPr lang="nb-NO" sz="1600" dirty="0"/>
                    </a:p>
                  </a:txBody>
                  <a:tcPr/>
                </a:tc>
                <a:tc>
                  <a:txBody>
                    <a:bodyPr/>
                    <a:lstStyle/>
                    <a:p>
                      <a:pPr algn="r"/>
                      <a:r>
                        <a:rPr lang="nb-NO" sz="1600" dirty="0" smtClean="0"/>
                        <a:t>2014</a:t>
                      </a:r>
                      <a:endParaRPr lang="nb-NO" sz="1600" dirty="0"/>
                    </a:p>
                  </a:txBody>
                  <a:tcPr/>
                </a:tc>
                <a:tc>
                  <a:txBody>
                    <a:bodyPr/>
                    <a:lstStyle/>
                    <a:p>
                      <a:pPr algn="r"/>
                      <a:r>
                        <a:rPr lang="nb-NO" sz="1600" dirty="0" smtClean="0"/>
                        <a:t>2015</a:t>
                      </a:r>
                      <a:endParaRPr lang="nb-NO" sz="1600" dirty="0"/>
                    </a:p>
                  </a:txBody>
                  <a:tcPr/>
                </a:tc>
                <a:tc>
                  <a:txBody>
                    <a:bodyPr/>
                    <a:lstStyle/>
                    <a:p>
                      <a:pPr algn="r"/>
                      <a:r>
                        <a:rPr lang="nb-NO" sz="1600" dirty="0" smtClean="0"/>
                        <a:t>Vekst 2009-2015</a:t>
                      </a:r>
                      <a:endParaRPr lang="nb-NO" sz="1600" dirty="0"/>
                    </a:p>
                  </a:txBody>
                  <a:tcPr/>
                </a:tc>
                <a:tc>
                  <a:txBody>
                    <a:bodyPr/>
                    <a:lstStyle/>
                    <a:p>
                      <a:pPr algn="r"/>
                      <a:r>
                        <a:rPr lang="nb-NO" sz="1600" dirty="0" smtClean="0"/>
                        <a:t>Vekst 2015</a:t>
                      </a:r>
                      <a:endParaRPr lang="nb-NO" sz="1600" dirty="0"/>
                    </a:p>
                  </a:txBody>
                  <a:tcPr/>
                </a:tc>
              </a:tr>
              <a:tr h="279763">
                <a:tc>
                  <a:txBody>
                    <a:bodyPr/>
                    <a:lstStyle/>
                    <a:p>
                      <a:pPr algn="l" fontAlgn="b"/>
                      <a:r>
                        <a:rPr lang="nb-NO" sz="1100" b="1" u="none" strike="noStrike" dirty="0" smtClean="0">
                          <a:effectLst/>
                        </a:rPr>
                        <a:t>Detaljvarer</a:t>
                      </a:r>
                      <a:endParaRPr lang="nb-NO" sz="1100" b="1" i="0" u="none" strike="noStrike" dirty="0">
                        <a:solidFill>
                          <a:srgbClr val="000000"/>
                        </a:solidFill>
                        <a:effectLst/>
                        <a:latin typeface="Calibri"/>
                      </a:endParaRP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37.098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38.732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39.952 </a:t>
                      </a:r>
                    </a:p>
                  </a:txBody>
                  <a:tcPr marL="9525" marR="9525" marT="9525" marB="0" anchor="b"/>
                </a:tc>
                <a:tc>
                  <a:txBody>
                    <a:bodyPr/>
                    <a:lstStyle/>
                    <a:p>
                      <a:pPr algn="r" fontAlgn="b"/>
                      <a:r>
                        <a:rPr lang="nb-NO" sz="1100" b="1" i="0" u="none" strike="noStrike" dirty="0">
                          <a:solidFill>
                            <a:srgbClr val="000000"/>
                          </a:solidFill>
                          <a:effectLst/>
                          <a:latin typeface="Calibri" panose="020F0502020204030204" pitchFamily="34" charset="0"/>
                        </a:rPr>
                        <a:t>21,5 %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3,1 %</a:t>
                      </a:r>
                    </a:p>
                  </a:txBody>
                  <a:tcPr marL="9525" marR="9525" marT="9525" marB="0" anchor="b"/>
                </a:tc>
              </a:tr>
              <a:tr h="279763">
                <a:tc>
                  <a:txBody>
                    <a:bodyPr/>
                    <a:lstStyle/>
                    <a:p>
                      <a:pPr algn="l" fontAlgn="b"/>
                      <a:r>
                        <a:rPr lang="nb-NO" sz="1100" u="none" strike="noStrike" dirty="0">
                          <a:effectLst/>
                        </a:rPr>
                        <a:t>Dagligvarer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17.059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17.842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18.247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22,2 %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2,3 %</a:t>
                      </a:r>
                    </a:p>
                  </a:txBody>
                  <a:tcPr marL="9525" marR="9525" marT="9525" marB="0" anchor="b"/>
                </a:tc>
              </a:tr>
              <a:tr h="279763">
                <a:tc>
                  <a:txBody>
                    <a:bodyPr/>
                    <a:lstStyle/>
                    <a:p>
                      <a:pPr algn="l" fontAlgn="b"/>
                      <a:r>
                        <a:rPr lang="nb-NO" sz="1100" u="none" strike="noStrike" dirty="0" smtClean="0">
                          <a:effectLst/>
                        </a:rPr>
                        <a:t>Klær </a:t>
                      </a:r>
                      <a:r>
                        <a:rPr lang="nb-NO" sz="1100" u="none" strike="noStrike" dirty="0">
                          <a:effectLst/>
                        </a:rPr>
                        <a:t>og </a:t>
                      </a:r>
                      <a:r>
                        <a:rPr lang="nb-NO" sz="1100" u="none" strike="noStrike" dirty="0" smtClean="0">
                          <a:effectLst/>
                        </a:rPr>
                        <a:t>sko</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4.056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4.062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4.153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18,0 %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2,2 %</a:t>
                      </a:r>
                    </a:p>
                  </a:txBody>
                  <a:tcPr marL="9525" marR="9525" marT="9525" marB="0" anchor="b"/>
                </a:tc>
              </a:tr>
              <a:tr h="279763">
                <a:tc>
                  <a:txBody>
                    <a:bodyPr/>
                    <a:lstStyle/>
                    <a:p>
                      <a:pPr algn="l" fontAlgn="b"/>
                      <a:r>
                        <a:rPr lang="nb-NO" sz="1100" u="none" strike="noStrike" dirty="0">
                          <a:effectLst/>
                        </a:rPr>
                        <a:t>Annen utvalgshandel</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6.578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6.912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7.239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23,5 %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4,7 %</a:t>
                      </a:r>
                    </a:p>
                  </a:txBody>
                  <a:tcPr marL="9525" marR="9525" marT="9525" marB="0" anchor="b"/>
                </a:tc>
              </a:tr>
              <a:tr h="336094">
                <a:tc>
                  <a:txBody>
                    <a:bodyPr/>
                    <a:lstStyle/>
                    <a:p>
                      <a:pPr algn="l" fontAlgn="b"/>
                      <a:r>
                        <a:rPr lang="nb-NO" sz="1100" u="none" strike="noStrike" dirty="0" smtClean="0">
                          <a:effectLst/>
                        </a:rPr>
                        <a:t>Sportsutstyr </a:t>
                      </a:r>
                      <a:r>
                        <a:rPr lang="nb-NO" sz="1100" u="none" strike="noStrike" dirty="0">
                          <a:effectLst/>
                        </a:rPr>
                        <a:t>og leker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1.632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1.675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1.753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14,2 %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4,6 %</a:t>
                      </a:r>
                    </a:p>
                  </a:txBody>
                  <a:tcPr marL="9525" marR="9525" marT="9525" marB="0" anchor="b"/>
                </a:tc>
              </a:tr>
              <a:tr h="279763">
                <a:tc>
                  <a:txBody>
                    <a:bodyPr/>
                    <a:lstStyle/>
                    <a:p>
                      <a:pPr algn="l" fontAlgn="b"/>
                      <a:r>
                        <a:rPr lang="nb-NO" sz="1100" u="none" strike="noStrike" dirty="0">
                          <a:effectLst/>
                        </a:rPr>
                        <a:t>Møbler og elektro</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3.670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3.769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3.898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3,4 %</a:t>
                      </a:r>
                    </a:p>
                  </a:txBody>
                  <a:tcPr marL="9525" marR="9525" marT="9525" marB="0" anchor="b"/>
                </a:tc>
              </a:tr>
              <a:tr h="336094">
                <a:tc>
                  <a:txBody>
                    <a:bodyPr/>
                    <a:lstStyle/>
                    <a:p>
                      <a:pPr algn="l" fontAlgn="b"/>
                      <a:r>
                        <a:rPr lang="nb-NO" sz="1100" u="none" strike="noStrike" dirty="0" smtClean="0">
                          <a:effectLst/>
                        </a:rPr>
                        <a:t>Bygg</a:t>
                      </a:r>
                      <a:r>
                        <a:rPr lang="nb-NO" sz="1100" u="none" strike="noStrike" baseline="0" dirty="0" smtClean="0">
                          <a:effectLst/>
                        </a:rPr>
                        <a:t> og jernvarer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2.745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3.072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3.229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43,9 %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5,1 %</a:t>
                      </a:r>
                    </a:p>
                  </a:txBody>
                  <a:tcPr marL="9525" marR="9525" marT="9525" marB="0" anchor="b"/>
                </a:tc>
              </a:tr>
            </a:tbl>
          </a:graphicData>
        </a:graphic>
      </p:graphicFrame>
    </p:spTree>
    <p:extLst>
      <p:ext uri="{BB962C8B-B14F-4D97-AF65-F5344CB8AC3E}">
        <p14:creationId xmlns:p14="http://schemas.microsoft.com/office/powerpoint/2010/main" val="9056733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a:t>Sunnhordaland</a:t>
            </a:r>
          </a:p>
        </p:txBody>
      </p:sp>
      <p:sp>
        <p:nvSpPr>
          <p:cNvPr id="3" name="Plassholder for innhold 2"/>
          <p:cNvSpPr>
            <a:spLocks noGrp="1"/>
          </p:cNvSpPr>
          <p:nvPr>
            <p:ph idx="1"/>
          </p:nvPr>
        </p:nvSpPr>
        <p:spPr>
          <a:xfrm>
            <a:off x="611560" y="1038402"/>
            <a:ext cx="7946502" cy="720080"/>
          </a:xfrm>
        </p:spPr>
        <p:txBody>
          <a:bodyPr>
            <a:noAutofit/>
          </a:bodyPr>
          <a:lstStyle/>
          <a:p>
            <a:pPr>
              <a:lnSpc>
                <a:spcPct val="80000"/>
              </a:lnSpc>
            </a:pPr>
            <a:r>
              <a:rPr lang="nb-NO" sz="1700" dirty="0"/>
              <a:t>Bømlo, Etne, Fitjar, Kvinnherad, Stord, Sveio og Tysnes</a:t>
            </a:r>
          </a:p>
          <a:p>
            <a:pPr>
              <a:lnSpc>
                <a:spcPct val="80000"/>
              </a:lnSpc>
            </a:pPr>
            <a:r>
              <a:rPr lang="nb-NO" sz="1700" dirty="0"/>
              <a:t>Omsatte for over 3,9 milliarder i 2015</a:t>
            </a:r>
          </a:p>
          <a:p>
            <a:pPr>
              <a:lnSpc>
                <a:spcPct val="80000"/>
              </a:lnSpc>
            </a:pPr>
            <a:r>
              <a:rPr lang="nb-NO" sz="1700" dirty="0"/>
              <a:t>Vekst på 1,8 % - lavere vekst enn Hordaland og det nasjonale gjennomsnittet</a:t>
            </a:r>
          </a:p>
        </p:txBody>
      </p:sp>
      <p:sp>
        <p:nvSpPr>
          <p:cNvPr id="6" name="Plassholder for lysbildenummer 5"/>
          <p:cNvSpPr>
            <a:spLocks noGrp="1"/>
          </p:cNvSpPr>
          <p:nvPr>
            <p:ph type="sldNum" sz="quarter" idx="12"/>
          </p:nvPr>
        </p:nvSpPr>
        <p:spPr/>
        <p:txBody>
          <a:bodyPr/>
          <a:lstStyle/>
          <a:p>
            <a:fld id="{C8015E39-59DC-48A0-9676-AD2CAF5CD29F}" type="slidenum">
              <a:rPr lang="nb-NO" smtClean="0"/>
              <a:t>27</a:t>
            </a:fld>
            <a:endParaRPr lang="nb-NO"/>
          </a:p>
        </p:txBody>
      </p:sp>
      <p:graphicFrame>
        <p:nvGraphicFramePr>
          <p:cNvPr id="13" name="Tabell 12"/>
          <p:cNvGraphicFramePr>
            <a:graphicFrameLocks noGrp="1"/>
          </p:cNvGraphicFramePr>
          <p:nvPr>
            <p:extLst/>
          </p:nvPr>
        </p:nvGraphicFramePr>
        <p:xfrm>
          <a:off x="585938" y="1972324"/>
          <a:ext cx="7658469" cy="2650123"/>
        </p:xfrm>
        <a:graphic>
          <a:graphicData uri="http://schemas.openxmlformats.org/drawingml/2006/table">
            <a:tbl>
              <a:tblPr firstRow="1" bandRow="1">
                <a:tableStyleId>{5C22544A-7EE6-4342-B048-85BDC9FD1C3A}</a:tableStyleId>
              </a:tblPr>
              <a:tblGrid>
                <a:gridCol w="1914617"/>
                <a:gridCol w="1205500"/>
                <a:gridCol w="921853"/>
                <a:gridCol w="992765"/>
                <a:gridCol w="1418235"/>
                <a:gridCol w="1205499"/>
              </a:tblGrid>
              <a:tr h="521288">
                <a:tc>
                  <a:txBody>
                    <a:bodyPr/>
                    <a:lstStyle/>
                    <a:p>
                      <a:r>
                        <a:rPr lang="nb-NO" sz="1600" dirty="0" smtClean="0"/>
                        <a:t>Handel (mill kr)</a:t>
                      </a:r>
                      <a:endParaRPr lang="nb-NO" sz="1600" dirty="0"/>
                    </a:p>
                  </a:txBody>
                  <a:tcPr/>
                </a:tc>
                <a:tc>
                  <a:txBody>
                    <a:bodyPr/>
                    <a:lstStyle/>
                    <a:p>
                      <a:pPr algn="r"/>
                      <a:r>
                        <a:rPr lang="nb-NO" sz="1600" dirty="0" smtClean="0"/>
                        <a:t>2013</a:t>
                      </a:r>
                      <a:endParaRPr lang="nb-NO" sz="1600" dirty="0"/>
                    </a:p>
                  </a:txBody>
                  <a:tcPr/>
                </a:tc>
                <a:tc>
                  <a:txBody>
                    <a:bodyPr/>
                    <a:lstStyle/>
                    <a:p>
                      <a:pPr algn="r"/>
                      <a:r>
                        <a:rPr lang="nb-NO" sz="1600" dirty="0" smtClean="0"/>
                        <a:t>2014</a:t>
                      </a:r>
                      <a:endParaRPr lang="nb-NO" sz="1600" dirty="0"/>
                    </a:p>
                  </a:txBody>
                  <a:tcPr/>
                </a:tc>
                <a:tc>
                  <a:txBody>
                    <a:bodyPr/>
                    <a:lstStyle/>
                    <a:p>
                      <a:pPr algn="r"/>
                      <a:r>
                        <a:rPr lang="nb-NO" sz="1600" dirty="0" smtClean="0"/>
                        <a:t>2015</a:t>
                      </a:r>
                      <a:endParaRPr lang="nb-NO" sz="1600" dirty="0"/>
                    </a:p>
                  </a:txBody>
                  <a:tcPr/>
                </a:tc>
                <a:tc>
                  <a:txBody>
                    <a:bodyPr/>
                    <a:lstStyle/>
                    <a:p>
                      <a:pPr algn="r"/>
                      <a:r>
                        <a:rPr lang="nb-NO" sz="1600" dirty="0" smtClean="0"/>
                        <a:t>Vekst 2009-2015</a:t>
                      </a:r>
                      <a:endParaRPr lang="nb-NO" sz="1600" dirty="0"/>
                    </a:p>
                  </a:txBody>
                  <a:tcPr/>
                </a:tc>
                <a:tc>
                  <a:txBody>
                    <a:bodyPr/>
                    <a:lstStyle/>
                    <a:p>
                      <a:pPr algn="r"/>
                      <a:r>
                        <a:rPr lang="nb-NO" sz="1600" dirty="0" smtClean="0"/>
                        <a:t>Vekst 2015</a:t>
                      </a:r>
                      <a:endParaRPr lang="nb-NO" sz="1600" dirty="0"/>
                    </a:p>
                  </a:txBody>
                  <a:tcPr/>
                </a:tc>
              </a:tr>
              <a:tr h="279763">
                <a:tc>
                  <a:txBody>
                    <a:bodyPr/>
                    <a:lstStyle/>
                    <a:p>
                      <a:pPr algn="l" fontAlgn="b"/>
                      <a:r>
                        <a:rPr lang="nb-NO" sz="1100" b="1" u="none" strike="noStrike" dirty="0" smtClean="0">
                          <a:effectLst/>
                        </a:rPr>
                        <a:t>Detaljvarer</a:t>
                      </a:r>
                      <a:endParaRPr lang="nb-NO" sz="1100" b="1" i="0" u="none" strike="noStrike" dirty="0">
                        <a:solidFill>
                          <a:srgbClr val="000000"/>
                        </a:solidFill>
                        <a:effectLst/>
                        <a:latin typeface="Calibri"/>
                      </a:endParaRP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3.605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3.844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3.912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21,1 %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1,8 %</a:t>
                      </a:r>
                    </a:p>
                  </a:txBody>
                  <a:tcPr marL="9525" marR="9525" marT="9525" marB="0" anchor="b"/>
                </a:tc>
              </a:tr>
              <a:tr h="279763">
                <a:tc>
                  <a:txBody>
                    <a:bodyPr/>
                    <a:lstStyle/>
                    <a:p>
                      <a:pPr algn="l" fontAlgn="b"/>
                      <a:r>
                        <a:rPr lang="nb-NO" sz="1100" u="none" strike="noStrike" dirty="0">
                          <a:effectLst/>
                        </a:rPr>
                        <a:t>Dagligvarer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1.855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1.959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2.026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19,2 %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3,4 %</a:t>
                      </a:r>
                    </a:p>
                  </a:txBody>
                  <a:tcPr marL="9525" marR="9525" marT="9525" marB="0" anchor="b"/>
                </a:tc>
              </a:tr>
              <a:tr h="279763">
                <a:tc>
                  <a:txBody>
                    <a:bodyPr/>
                    <a:lstStyle/>
                    <a:p>
                      <a:pPr algn="l" fontAlgn="b"/>
                      <a:r>
                        <a:rPr lang="nb-NO" sz="1100" u="none" strike="noStrike" dirty="0" smtClean="0">
                          <a:effectLst/>
                        </a:rPr>
                        <a:t>Klær </a:t>
                      </a:r>
                      <a:r>
                        <a:rPr lang="nb-NO" sz="1100" u="none" strike="noStrike" dirty="0">
                          <a:effectLst/>
                        </a:rPr>
                        <a:t>og </a:t>
                      </a:r>
                      <a:r>
                        <a:rPr lang="nb-NO" sz="1100" u="none" strike="noStrike" dirty="0" smtClean="0">
                          <a:effectLst/>
                        </a:rPr>
                        <a:t>sko</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295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285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284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23,8 %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-0,4 %</a:t>
                      </a:r>
                    </a:p>
                  </a:txBody>
                  <a:tcPr marL="9525" marR="9525" marT="9525" marB="0" anchor="b"/>
                </a:tc>
              </a:tr>
              <a:tr h="279763">
                <a:tc>
                  <a:txBody>
                    <a:bodyPr/>
                    <a:lstStyle/>
                    <a:p>
                      <a:pPr algn="l" fontAlgn="b"/>
                      <a:r>
                        <a:rPr lang="nb-NO" sz="1100" u="none" strike="noStrike" dirty="0">
                          <a:effectLst/>
                        </a:rPr>
                        <a:t>Annen utvalgshandel</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544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609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619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18,1 %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1,5 %</a:t>
                      </a:r>
                    </a:p>
                  </a:txBody>
                  <a:tcPr marL="9525" marR="9525" marT="9525" marB="0" anchor="b"/>
                </a:tc>
              </a:tr>
              <a:tr h="336094">
                <a:tc>
                  <a:txBody>
                    <a:bodyPr/>
                    <a:lstStyle/>
                    <a:p>
                      <a:pPr algn="l" fontAlgn="b"/>
                      <a:r>
                        <a:rPr lang="nb-NO" sz="1100" u="none" strike="noStrike" dirty="0" smtClean="0">
                          <a:effectLst/>
                        </a:rPr>
                        <a:t>Sportsutstyr </a:t>
                      </a:r>
                      <a:r>
                        <a:rPr lang="nb-NO" sz="1100" u="none" strike="noStrike" dirty="0">
                          <a:effectLst/>
                        </a:rPr>
                        <a:t>og leker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109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109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119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33,6 %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9,0 %</a:t>
                      </a:r>
                    </a:p>
                  </a:txBody>
                  <a:tcPr marL="9525" marR="9525" marT="9525" marB="0" anchor="b"/>
                </a:tc>
              </a:tr>
              <a:tr h="279763">
                <a:tc>
                  <a:txBody>
                    <a:bodyPr/>
                    <a:lstStyle/>
                    <a:p>
                      <a:pPr algn="l" fontAlgn="b"/>
                      <a:r>
                        <a:rPr lang="nb-NO" sz="1100" u="none" strike="noStrike" dirty="0">
                          <a:effectLst/>
                        </a:rPr>
                        <a:t>Møbler og elektro</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197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218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213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14,0 %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-2,3 %</a:t>
                      </a:r>
                    </a:p>
                  </a:txBody>
                  <a:tcPr marL="9525" marR="9525" marT="9525" marB="0" anchor="b"/>
                </a:tc>
              </a:tr>
              <a:tr h="336094">
                <a:tc>
                  <a:txBody>
                    <a:bodyPr/>
                    <a:lstStyle/>
                    <a:p>
                      <a:pPr algn="l" fontAlgn="b"/>
                      <a:r>
                        <a:rPr lang="nb-NO" sz="1100" u="none" strike="noStrike" dirty="0" smtClean="0">
                          <a:effectLst/>
                        </a:rPr>
                        <a:t>Bygg</a:t>
                      </a:r>
                      <a:r>
                        <a:rPr lang="nb-NO" sz="1100" u="none" strike="noStrike" baseline="0" dirty="0" smtClean="0">
                          <a:effectLst/>
                        </a:rPr>
                        <a:t> og jernvarer</a:t>
                      </a:r>
                      <a:endParaRPr lang="nb-NO" sz="1100" b="0" i="0" u="none" strike="noStrike" dirty="0">
                        <a:solidFill>
                          <a:srgbClr val="000000"/>
                        </a:solidFill>
                        <a:effectLst/>
                        <a:latin typeface="Calibri"/>
                      </a:endParaRP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377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445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447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48,7 %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0,6 %</a:t>
                      </a:r>
                    </a:p>
                  </a:txBody>
                  <a:tcPr marL="9525" marR="9525" marT="9525" marB="0" anchor="b"/>
                </a:tc>
              </a:tr>
            </a:tbl>
          </a:graphicData>
        </a:graphic>
      </p:graphicFrame>
    </p:spTree>
    <p:extLst>
      <p:ext uri="{BB962C8B-B14F-4D97-AF65-F5344CB8AC3E}">
        <p14:creationId xmlns:p14="http://schemas.microsoft.com/office/powerpoint/2010/main" val="416084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a:t>Sunnhordaland </a:t>
            </a:r>
            <a:r>
              <a:rPr lang="nb-NO" dirty="0" smtClean="0"/>
              <a:t>- kommuner</a:t>
            </a:r>
            <a:endParaRPr lang="nb-NO" dirty="0"/>
          </a:p>
        </p:txBody>
      </p:sp>
      <p:graphicFrame>
        <p:nvGraphicFramePr>
          <p:cNvPr id="7" name="Plassholder for innhold 6"/>
          <p:cNvGraphicFramePr>
            <a:graphicFrameLocks noGrp="1"/>
          </p:cNvGraphicFramePr>
          <p:nvPr>
            <p:ph idx="1"/>
            <p:extLst/>
          </p:nvPr>
        </p:nvGraphicFramePr>
        <p:xfrm>
          <a:off x="576960" y="2067695"/>
          <a:ext cx="7739456" cy="2607702"/>
        </p:xfrm>
        <a:graphic>
          <a:graphicData uri="http://schemas.openxmlformats.org/drawingml/2006/table">
            <a:tbl>
              <a:tblPr firstRow="1" bandRow="1">
                <a:tableStyleId>{5C22544A-7EE6-4342-B048-85BDC9FD1C3A}</a:tableStyleId>
              </a:tblPr>
              <a:tblGrid>
                <a:gridCol w="1532510"/>
                <a:gridCol w="1141507"/>
                <a:gridCol w="1070163"/>
                <a:gridCol w="1070163"/>
                <a:gridCol w="1569573"/>
                <a:gridCol w="1355540"/>
              </a:tblGrid>
              <a:tr h="563705">
                <a:tc>
                  <a:txBody>
                    <a:bodyPr/>
                    <a:lstStyle/>
                    <a:p>
                      <a:r>
                        <a:rPr lang="nb-NO" sz="1600" dirty="0" smtClean="0"/>
                        <a:t>Handel</a:t>
                      </a:r>
                      <a:r>
                        <a:rPr lang="nb-NO" sz="1600" baseline="0" dirty="0" smtClean="0"/>
                        <a:t> </a:t>
                      </a:r>
                      <a:r>
                        <a:rPr lang="nb-NO" sz="1600" dirty="0" smtClean="0"/>
                        <a:t>(</a:t>
                      </a:r>
                      <a:r>
                        <a:rPr lang="nb-NO" sz="1600" baseline="0" dirty="0" smtClean="0"/>
                        <a:t>mill kr)</a:t>
                      </a:r>
                      <a:endParaRPr lang="nb-NO" sz="1600" dirty="0"/>
                    </a:p>
                  </a:txBody>
                  <a:tcPr/>
                </a:tc>
                <a:tc>
                  <a:txBody>
                    <a:bodyPr/>
                    <a:lstStyle/>
                    <a:p>
                      <a:pPr algn="r"/>
                      <a:r>
                        <a:rPr lang="nb-NO" sz="1600" dirty="0" smtClean="0"/>
                        <a:t>2013</a:t>
                      </a:r>
                      <a:endParaRPr lang="nb-NO" sz="1600" dirty="0"/>
                    </a:p>
                  </a:txBody>
                  <a:tcPr/>
                </a:tc>
                <a:tc>
                  <a:txBody>
                    <a:bodyPr/>
                    <a:lstStyle/>
                    <a:p>
                      <a:pPr algn="r"/>
                      <a:r>
                        <a:rPr lang="nb-NO" sz="1600" dirty="0" smtClean="0"/>
                        <a:t>2014</a:t>
                      </a:r>
                      <a:endParaRPr lang="nb-NO" sz="1600" dirty="0"/>
                    </a:p>
                  </a:txBody>
                  <a:tcPr/>
                </a:tc>
                <a:tc>
                  <a:txBody>
                    <a:bodyPr/>
                    <a:lstStyle/>
                    <a:p>
                      <a:pPr algn="r"/>
                      <a:r>
                        <a:rPr lang="nb-NO" sz="1600" dirty="0" smtClean="0"/>
                        <a:t>2015</a:t>
                      </a:r>
                      <a:endParaRPr lang="nb-NO" sz="1600" dirty="0"/>
                    </a:p>
                  </a:txBody>
                  <a:tcPr/>
                </a:tc>
                <a:tc>
                  <a:txBody>
                    <a:bodyPr/>
                    <a:lstStyle/>
                    <a:p>
                      <a:pPr algn="r"/>
                      <a:r>
                        <a:rPr lang="nb-NO" sz="1600" dirty="0" smtClean="0"/>
                        <a:t>Vekst 2009-</a:t>
                      </a:r>
                    </a:p>
                    <a:p>
                      <a:pPr algn="r"/>
                      <a:r>
                        <a:rPr lang="nb-NO" sz="1600" dirty="0" smtClean="0"/>
                        <a:t>2015</a:t>
                      </a:r>
                      <a:endParaRPr lang="nb-NO" sz="1600" dirty="0"/>
                    </a:p>
                  </a:txBody>
                  <a:tcPr/>
                </a:tc>
                <a:tc>
                  <a:txBody>
                    <a:bodyPr/>
                    <a:lstStyle/>
                    <a:p>
                      <a:pPr algn="r"/>
                      <a:r>
                        <a:rPr lang="nb-NO" sz="1600" dirty="0" smtClean="0"/>
                        <a:t>Vekst 2015</a:t>
                      </a:r>
                      <a:endParaRPr lang="nb-NO" sz="1600" dirty="0"/>
                    </a:p>
                  </a:txBody>
                  <a:tcPr/>
                </a:tc>
              </a:tr>
              <a:tr h="254314">
                <a:tc>
                  <a:txBody>
                    <a:bodyPr/>
                    <a:lstStyle/>
                    <a:p>
                      <a:pPr algn="l" fontAlgn="b"/>
                      <a:r>
                        <a:rPr lang="nb-NO" sz="1100" b="0" i="0" u="none" strike="noStrike" dirty="0">
                          <a:solidFill>
                            <a:srgbClr val="000000"/>
                          </a:solidFill>
                          <a:effectLst/>
                          <a:latin typeface="Calibri" panose="020F0502020204030204" pitchFamily="34" charset="0"/>
                        </a:rPr>
                        <a:t> Bømlo</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620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641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644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18,9 %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0,5 %</a:t>
                      </a:r>
                    </a:p>
                  </a:txBody>
                  <a:tcPr marL="9525" marR="9525" marT="9525" marB="0" anchor="b"/>
                </a:tc>
              </a:tr>
              <a:tr h="257041">
                <a:tc>
                  <a:txBody>
                    <a:bodyPr/>
                    <a:lstStyle/>
                    <a:p>
                      <a:pPr algn="l" fontAlgn="b"/>
                      <a:r>
                        <a:rPr lang="nb-NO" sz="1100" b="0" i="0" u="none" strike="noStrike">
                          <a:solidFill>
                            <a:srgbClr val="000000"/>
                          </a:solidFill>
                          <a:effectLst/>
                          <a:latin typeface="Calibri" panose="020F0502020204030204" pitchFamily="34" charset="0"/>
                        </a:rPr>
                        <a:t> Etne</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245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264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268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19,6 %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1,4 %</a:t>
                      </a:r>
                    </a:p>
                  </a:txBody>
                  <a:tcPr marL="9525" marR="9525" marT="9525" marB="0" anchor="b"/>
                </a:tc>
              </a:tr>
              <a:tr h="257041">
                <a:tc>
                  <a:txBody>
                    <a:bodyPr/>
                    <a:lstStyle/>
                    <a:p>
                      <a:pPr algn="l" fontAlgn="b"/>
                      <a:r>
                        <a:rPr lang="nb-NO" sz="1100" b="0" i="0" u="none" strike="noStrike">
                          <a:solidFill>
                            <a:srgbClr val="000000"/>
                          </a:solidFill>
                          <a:effectLst/>
                          <a:latin typeface="Calibri" panose="020F0502020204030204" pitchFamily="34" charset="0"/>
                        </a:rPr>
                        <a:t> Fitjar</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141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146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151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28,6 %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3,0 %</a:t>
                      </a:r>
                    </a:p>
                  </a:txBody>
                  <a:tcPr marL="9525" marR="9525" marT="9525" marB="0" anchor="b"/>
                </a:tc>
              </a:tr>
              <a:tr h="219499">
                <a:tc>
                  <a:txBody>
                    <a:bodyPr/>
                    <a:lstStyle/>
                    <a:p>
                      <a:pPr algn="l" fontAlgn="b"/>
                      <a:r>
                        <a:rPr lang="nb-NO" sz="1100" b="0" i="0" u="none" strike="noStrike" dirty="0">
                          <a:solidFill>
                            <a:srgbClr val="000000"/>
                          </a:solidFill>
                          <a:effectLst/>
                          <a:latin typeface="Calibri" panose="020F0502020204030204" pitchFamily="34" charset="0"/>
                        </a:rPr>
                        <a:t> Kvinnherad</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812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853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867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16,1 %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1,7 %</a:t>
                      </a:r>
                    </a:p>
                  </a:txBody>
                  <a:tcPr marL="9525" marR="9525" marT="9525" marB="0" anchor="b"/>
                </a:tc>
              </a:tr>
              <a:tr h="228447">
                <a:tc>
                  <a:txBody>
                    <a:bodyPr/>
                    <a:lstStyle/>
                    <a:p>
                      <a:pPr algn="l" fontAlgn="b"/>
                      <a:r>
                        <a:rPr lang="nb-NO" sz="1100" b="0" i="0" u="none" strike="noStrike">
                          <a:solidFill>
                            <a:srgbClr val="000000"/>
                          </a:solidFill>
                          <a:effectLst/>
                          <a:latin typeface="Calibri" panose="020F0502020204030204" pitchFamily="34" charset="0"/>
                        </a:rPr>
                        <a:t> Stord</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1.502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1.638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1.697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23,3 %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3,6 %</a:t>
                      </a:r>
                    </a:p>
                  </a:txBody>
                  <a:tcPr marL="9525" marR="9525" marT="9525" marB="0" anchor="b"/>
                </a:tc>
              </a:tr>
              <a:tr h="237395">
                <a:tc>
                  <a:txBody>
                    <a:bodyPr/>
                    <a:lstStyle/>
                    <a:p>
                      <a:pPr algn="l" fontAlgn="b"/>
                      <a:r>
                        <a:rPr lang="nb-NO" sz="1100" b="0" i="0" u="none" strike="noStrike" dirty="0">
                          <a:solidFill>
                            <a:srgbClr val="000000"/>
                          </a:solidFill>
                          <a:effectLst/>
                          <a:latin typeface="Calibri" panose="020F0502020204030204" pitchFamily="34" charset="0"/>
                        </a:rPr>
                        <a:t> Sveio</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117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124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130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43,6 %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5,4 %</a:t>
                      </a:r>
                    </a:p>
                  </a:txBody>
                  <a:tcPr marL="9525" marR="9525" marT="9525" marB="0" anchor="b"/>
                </a:tc>
              </a:tr>
              <a:tr h="295569">
                <a:tc>
                  <a:txBody>
                    <a:bodyPr/>
                    <a:lstStyle/>
                    <a:p>
                      <a:pPr algn="l" fontAlgn="b"/>
                      <a:r>
                        <a:rPr lang="nb-NO" sz="1100" b="0" i="0" u="none" strike="noStrike">
                          <a:solidFill>
                            <a:srgbClr val="000000"/>
                          </a:solidFill>
                          <a:effectLst/>
                          <a:latin typeface="Calibri" panose="020F0502020204030204" pitchFamily="34" charset="0"/>
                        </a:rPr>
                        <a:t> Tysnes</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168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155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17,4 %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-12,8 %</a:t>
                      </a:r>
                    </a:p>
                  </a:txBody>
                  <a:tcPr marL="9525" marR="9525" marT="9525" marB="0" anchor="b"/>
                </a:tc>
              </a:tr>
              <a:tr h="279276">
                <a:tc>
                  <a:txBody>
                    <a:bodyPr/>
                    <a:lstStyle/>
                    <a:p>
                      <a:pPr algn="l" fontAlgn="b"/>
                      <a:r>
                        <a:rPr lang="nb-NO" sz="1100" b="0" i="0" u="none" strike="noStrike">
                          <a:solidFill>
                            <a:srgbClr val="000000"/>
                          </a:solidFill>
                          <a:effectLst/>
                          <a:latin typeface="Calibri" panose="020F0502020204030204" pitchFamily="34" charset="0"/>
                        </a:rPr>
                        <a:t>Sum</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3.605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3.844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3.912 </a:t>
                      </a:r>
                    </a:p>
                  </a:txBody>
                  <a:tcPr marL="9525" marR="9525" marT="9525" marB="0" anchor="b"/>
                </a:tc>
                <a:tc>
                  <a:txBody>
                    <a:bodyPr/>
                    <a:lstStyle/>
                    <a:p>
                      <a:pPr algn="r" fontAlgn="b"/>
                      <a:r>
                        <a:rPr lang="nb-NO" sz="1100" b="1" i="0" u="none" strike="noStrike" dirty="0">
                          <a:solidFill>
                            <a:srgbClr val="000000"/>
                          </a:solidFill>
                          <a:effectLst/>
                          <a:latin typeface="Calibri" panose="020F0502020204030204" pitchFamily="34" charset="0"/>
                        </a:rPr>
                        <a:t>21,1 %</a:t>
                      </a:r>
                    </a:p>
                  </a:txBody>
                  <a:tcPr marL="9525" marR="9525" marT="9525" marB="0" anchor="b"/>
                </a:tc>
                <a:tc>
                  <a:txBody>
                    <a:bodyPr/>
                    <a:lstStyle/>
                    <a:p>
                      <a:pPr algn="r" fontAlgn="b"/>
                      <a:r>
                        <a:rPr lang="nb-NO" sz="1100" b="1" i="0" u="none" strike="noStrike" dirty="0">
                          <a:solidFill>
                            <a:srgbClr val="000000"/>
                          </a:solidFill>
                          <a:effectLst/>
                          <a:latin typeface="Calibri" panose="020F0502020204030204" pitchFamily="34" charset="0"/>
                        </a:rPr>
                        <a:t>1,8 %</a:t>
                      </a:r>
                    </a:p>
                  </a:txBody>
                  <a:tcPr marL="9525" marR="9525" marT="9525" marB="0" anchor="b"/>
                </a:tc>
              </a:tr>
            </a:tbl>
          </a:graphicData>
        </a:graphic>
      </p:graphicFrame>
      <p:sp>
        <p:nvSpPr>
          <p:cNvPr id="6" name="Plassholder for lysbildenummer 5"/>
          <p:cNvSpPr>
            <a:spLocks noGrp="1"/>
          </p:cNvSpPr>
          <p:nvPr>
            <p:ph type="sldNum" sz="quarter" idx="12"/>
          </p:nvPr>
        </p:nvSpPr>
        <p:spPr/>
        <p:txBody>
          <a:bodyPr/>
          <a:lstStyle/>
          <a:p>
            <a:fld id="{C8015E39-59DC-48A0-9676-AD2CAF5CD29F}" type="slidenum">
              <a:rPr lang="nb-NO" smtClean="0"/>
              <a:t>28</a:t>
            </a:fld>
            <a:endParaRPr lang="nb-NO"/>
          </a:p>
        </p:txBody>
      </p:sp>
      <p:sp>
        <p:nvSpPr>
          <p:cNvPr id="8" name="Plassholder for innhold 2"/>
          <p:cNvSpPr txBox="1">
            <a:spLocks/>
          </p:cNvSpPr>
          <p:nvPr/>
        </p:nvSpPr>
        <p:spPr>
          <a:xfrm>
            <a:off x="602812" y="1059582"/>
            <a:ext cx="7972124" cy="1182339"/>
          </a:xfrm>
          <a:prstGeom prst="rect">
            <a:avLst/>
          </a:prstGeom>
        </p:spPr>
        <p:txBody>
          <a:bodyPr vert="horz" lIns="0" tIns="0" rIns="0" bIns="0" rtlCol="0" anchor="t" anchorCtr="0">
            <a:normAutofit/>
          </a:bodyPr>
          <a:lstStyle>
            <a:lvl1pPr marL="337354" indent="-337354" algn="l" defTabSz="342752" rtl="0" eaLnBrk="1" latinLnBrk="0" hangingPunct="1">
              <a:lnSpc>
                <a:spcPct val="100000"/>
              </a:lnSpc>
              <a:spcBef>
                <a:spcPts val="225"/>
              </a:spcBef>
              <a:buClr>
                <a:schemeClr val="accent4"/>
              </a:buClr>
              <a:buFont typeface="Arial" panose="020B0604020202020204" pitchFamily="34" charset="0"/>
              <a:buChar char="•"/>
              <a:defRPr sz="2400" kern="1200">
                <a:solidFill>
                  <a:schemeClr val="accent4"/>
                </a:solidFill>
                <a:latin typeface="+mn-lt"/>
                <a:ea typeface="+mn-ea"/>
                <a:cs typeface="+mn-cs"/>
              </a:defRPr>
            </a:lvl1pPr>
            <a:lvl2pPr marL="674708" indent="-337354" algn="l" defTabSz="342752" rtl="0" eaLnBrk="1" latinLnBrk="0" hangingPunct="1">
              <a:lnSpc>
                <a:spcPct val="100000"/>
              </a:lnSpc>
              <a:spcBef>
                <a:spcPts val="300"/>
              </a:spcBef>
              <a:buClr>
                <a:schemeClr val="accent4"/>
              </a:buClr>
              <a:buFont typeface="Arial" panose="020B0604020202020204" pitchFamily="34" charset="0"/>
              <a:buChar char="‒"/>
              <a:defRPr sz="2100" kern="1200">
                <a:solidFill>
                  <a:schemeClr val="accent4"/>
                </a:solidFill>
                <a:latin typeface="+mn-lt"/>
                <a:ea typeface="+mn-ea"/>
                <a:cs typeface="+mn-cs"/>
              </a:defRPr>
            </a:lvl2pPr>
            <a:lvl3pPr marL="1012062" indent="-337354" algn="l" defTabSz="342752" rtl="0" eaLnBrk="1" latinLnBrk="0" hangingPunct="1">
              <a:lnSpc>
                <a:spcPct val="80000"/>
              </a:lnSpc>
              <a:spcBef>
                <a:spcPts val="0"/>
              </a:spcBef>
              <a:buClr>
                <a:schemeClr val="accent4"/>
              </a:buClr>
              <a:buFont typeface="Arial" panose="020B0604020202020204" pitchFamily="34" charset="0"/>
              <a:buChar char="‒"/>
              <a:defRPr sz="1800" kern="1200">
                <a:solidFill>
                  <a:schemeClr val="accent4"/>
                </a:solidFill>
                <a:latin typeface="+mn-lt"/>
                <a:ea typeface="+mn-ea"/>
                <a:cs typeface="+mn-cs"/>
              </a:defRPr>
            </a:lvl3pPr>
            <a:lvl4pPr marL="1349415" indent="-337354" algn="l" defTabSz="342752" rtl="0" eaLnBrk="1" latinLnBrk="0" hangingPunct="1">
              <a:lnSpc>
                <a:spcPct val="80000"/>
              </a:lnSpc>
              <a:spcBef>
                <a:spcPts val="0"/>
              </a:spcBef>
              <a:buClr>
                <a:schemeClr val="accent4"/>
              </a:buClr>
              <a:buFont typeface="Arial" panose="020B0604020202020204" pitchFamily="34" charset="0"/>
              <a:buChar char="‒"/>
              <a:defRPr sz="1500" kern="1200">
                <a:solidFill>
                  <a:schemeClr val="accent4"/>
                </a:solidFill>
                <a:latin typeface="+mn-lt"/>
                <a:ea typeface="+mn-ea"/>
                <a:cs typeface="+mn-cs"/>
              </a:defRPr>
            </a:lvl4pPr>
            <a:lvl5pPr marL="1686768" indent="-337354" algn="l" defTabSz="342752" rtl="0" eaLnBrk="1" latinLnBrk="0" hangingPunct="1">
              <a:lnSpc>
                <a:spcPct val="80000"/>
              </a:lnSpc>
              <a:spcBef>
                <a:spcPts val="0"/>
              </a:spcBef>
              <a:buClr>
                <a:schemeClr val="accent4"/>
              </a:buClr>
              <a:buFont typeface="Arial" panose="020B0604020202020204" pitchFamily="34" charset="0"/>
              <a:buChar char="‒"/>
              <a:defRPr sz="1300" kern="1200">
                <a:solidFill>
                  <a:schemeClr val="accent4"/>
                </a:solidFill>
                <a:latin typeface="+mn-lt"/>
                <a:ea typeface="+mn-ea"/>
                <a:cs typeface="+mn-cs"/>
              </a:defRPr>
            </a:lvl5pPr>
            <a:lvl6pPr marL="94256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6pPr>
            <a:lvl7pPr marL="111394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7pPr>
            <a:lvl8pPr marL="128531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8pPr>
            <a:lvl9pPr marL="145669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nb-NO" sz="1700" dirty="0"/>
              <a:t>Stord er den største kommunen</a:t>
            </a:r>
          </a:p>
          <a:p>
            <a:pPr>
              <a:lnSpc>
                <a:spcPct val="80000"/>
              </a:lnSpc>
            </a:pPr>
            <a:r>
              <a:rPr lang="nb-NO" sz="1700" dirty="0"/>
              <a:t>Kvinnherad på andreplass</a:t>
            </a:r>
          </a:p>
          <a:p>
            <a:pPr>
              <a:lnSpc>
                <a:spcPct val="80000"/>
              </a:lnSpc>
            </a:pPr>
            <a:r>
              <a:rPr lang="nb-NO" sz="1700" dirty="0"/>
              <a:t>Sveio størst vekst i 2015 og siden 2009</a:t>
            </a:r>
          </a:p>
        </p:txBody>
      </p:sp>
    </p:spTree>
    <p:extLst>
      <p:ext uri="{BB962C8B-B14F-4D97-AF65-F5344CB8AC3E}">
        <p14:creationId xmlns:p14="http://schemas.microsoft.com/office/powerpoint/2010/main" val="3336597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a:t>Sunnhordaland </a:t>
            </a:r>
            <a:r>
              <a:rPr lang="nb-NO" dirty="0" smtClean="0"/>
              <a:t>- handelssentre</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29</a:t>
            </a:fld>
            <a:endParaRPr lang="nb-NO"/>
          </a:p>
        </p:txBody>
      </p:sp>
      <p:graphicFrame>
        <p:nvGraphicFramePr>
          <p:cNvPr id="9" name="Plassholder for innhold 8"/>
          <p:cNvGraphicFramePr>
            <a:graphicFrameLocks noGrp="1"/>
          </p:cNvGraphicFramePr>
          <p:nvPr>
            <p:ph idx="1"/>
            <p:extLst/>
          </p:nvPr>
        </p:nvGraphicFramePr>
        <p:xfrm>
          <a:off x="585939" y="2016082"/>
          <a:ext cx="7658470" cy="2175136"/>
        </p:xfrm>
        <a:graphic>
          <a:graphicData uri="http://schemas.openxmlformats.org/drawingml/2006/table">
            <a:tbl>
              <a:tblPr firstRow="1" bandRow="1">
                <a:tableStyleId>{5C22544A-7EE6-4342-B048-85BDC9FD1C3A}</a:tableStyleId>
              </a:tblPr>
              <a:tblGrid>
                <a:gridCol w="1560059"/>
                <a:gridCol w="1063676"/>
                <a:gridCol w="1063676"/>
                <a:gridCol w="1134588"/>
                <a:gridCol w="1715719"/>
                <a:gridCol w="1120752"/>
              </a:tblGrid>
              <a:tr h="591696">
                <a:tc>
                  <a:txBody>
                    <a:bodyPr/>
                    <a:lstStyle/>
                    <a:p>
                      <a:r>
                        <a:rPr lang="nb-NO" sz="1600" dirty="0" smtClean="0"/>
                        <a:t>Handel</a:t>
                      </a:r>
                      <a:r>
                        <a:rPr lang="nb-NO" sz="1600" baseline="0" dirty="0" smtClean="0"/>
                        <a:t> (mill kr)</a:t>
                      </a:r>
                      <a:endParaRPr lang="nb-NO" sz="1600" dirty="0"/>
                    </a:p>
                  </a:txBody>
                  <a:tcPr/>
                </a:tc>
                <a:tc>
                  <a:txBody>
                    <a:bodyPr/>
                    <a:lstStyle/>
                    <a:p>
                      <a:pPr algn="r"/>
                      <a:r>
                        <a:rPr lang="nb-NO" sz="1600" dirty="0" smtClean="0"/>
                        <a:t>2013</a:t>
                      </a:r>
                      <a:endParaRPr lang="nb-NO" sz="1600" dirty="0"/>
                    </a:p>
                  </a:txBody>
                  <a:tcPr/>
                </a:tc>
                <a:tc>
                  <a:txBody>
                    <a:bodyPr/>
                    <a:lstStyle/>
                    <a:p>
                      <a:pPr algn="r"/>
                      <a:r>
                        <a:rPr lang="nb-NO" sz="1600" dirty="0" smtClean="0"/>
                        <a:t>2014</a:t>
                      </a:r>
                      <a:endParaRPr lang="nb-NO" sz="1600" dirty="0"/>
                    </a:p>
                  </a:txBody>
                  <a:tcPr/>
                </a:tc>
                <a:tc>
                  <a:txBody>
                    <a:bodyPr/>
                    <a:lstStyle/>
                    <a:p>
                      <a:pPr algn="r"/>
                      <a:r>
                        <a:rPr lang="nb-NO" sz="1600" dirty="0" smtClean="0"/>
                        <a:t>2015</a:t>
                      </a:r>
                      <a:endParaRPr lang="nb-NO" sz="1600" dirty="0"/>
                    </a:p>
                  </a:txBody>
                  <a:tcPr/>
                </a:tc>
                <a:tc>
                  <a:txBody>
                    <a:bodyPr/>
                    <a:lstStyle/>
                    <a:p>
                      <a:pPr algn="r"/>
                      <a:r>
                        <a:rPr lang="nb-NO" sz="1600" dirty="0" smtClean="0"/>
                        <a:t>Vekst 2009-</a:t>
                      </a:r>
                    </a:p>
                    <a:p>
                      <a:pPr algn="r"/>
                      <a:r>
                        <a:rPr lang="nb-NO" sz="1600" dirty="0" smtClean="0"/>
                        <a:t>2015</a:t>
                      </a:r>
                      <a:endParaRPr lang="nb-NO" sz="1600" dirty="0"/>
                    </a:p>
                  </a:txBody>
                  <a:tcPr/>
                </a:tc>
                <a:tc>
                  <a:txBody>
                    <a:bodyPr/>
                    <a:lstStyle/>
                    <a:p>
                      <a:pPr algn="r"/>
                      <a:r>
                        <a:rPr lang="nb-NO" sz="1600" dirty="0" smtClean="0"/>
                        <a:t>Vekst 2015</a:t>
                      </a:r>
                      <a:endParaRPr lang="nb-NO" sz="1600" dirty="0"/>
                    </a:p>
                  </a:txBody>
                  <a:tcPr/>
                </a:tc>
              </a:tr>
              <a:tr h="272400">
                <a:tc>
                  <a:txBody>
                    <a:bodyPr/>
                    <a:lstStyle/>
                    <a:p>
                      <a:pPr algn="l" fontAlgn="b"/>
                      <a:r>
                        <a:rPr lang="nb-NO" sz="1100" b="0" i="0" u="none" strike="noStrike" dirty="0">
                          <a:solidFill>
                            <a:srgbClr val="000000"/>
                          </a:solidFill>
                          <a:effectLst/>
                          <a:latin typeface="Calibri" panose="020F0502020204030204" pitchFamily="34" charset="0"/>
                        </a:rPr>
                        <a:t>Bremnes</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405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443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495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39,3 %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11,7 %</a:t>
                      </a:r>
                    </a:p>
                  </a:txBody>
                  <a:tcPr marL="9525" marR="9525" marT="9525" marB="0" anchor="b"/>
                </a:tc>
              </a:tr>
              <a:tr h="268486">
                <a:tc>
                  <a:txBody>
                    <a:bodyPr/>
                    <a:lstStyle/>
                    <a:p>
                      <a:pPr algn="l" fontAlgn="b"/>
                      <a:r>
                        <a:rPr lang="nb-NO" sz="1100" b="0" i="0" u="none" strike="noStrike" dirty="0">
                          <a:solidFill>
                            <a:srgbClr val="000000"/>
                          </a:solidFill>
                          <a:effectLst/>
                          <a:latin typeface="Calibri" panose="020F0502020204030204" pitchFamily="34" charset="0"/>
                        </a:rPr>
                        <a:t>Heiane</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707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827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878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38,6 %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6,2 %</a:t>
                      </a:r>
                    </a:p>
                  </a:txBody>
                  <a:tcPr marL="9525" marR="9525" marT="9525" marB="0" anchor="b"/>
                </a:tc>
              </a:tr>
              <a:tr h="270792">
                <a:tc>
                  <a:txBody>
                    <a:bodyPr/>
                    <a:lstStyle/>
                    <a:p>
                      <a:pPr algn="l" fontAlgn="b"/>
                      <a:r>
                        <a:rPr lang="nb-NO" sz="1100" b="0" i="0" u="none" strike="noStrike" dirty="0">
                          <a:solidFill>
                            <a:srgbClr val="000000"/>
                          </a:solidFill>
                          <a:effectLst/>
                          <a:latin typeface="Calibri" panose="020F0502020204030204" pitchFamily="34" charset="0"/>
                        </a:rPr>
                        <a:t>Husnes</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415 </a:t>
                      </a:r>
                    </a:p>
                  </a:txBody>
                  <a:tcPr marL="9525" marR="9525" marT="9525" marB="0" anchor="b"/>
                </a:tc>
                <a:tc>
                  <a:txBody>
                    <a:bodyPr/>
                    <a:lstStyle/>
                    <a:p>
                      <a:pPr algn="r" fontAlgn="b"/>
                      <a:r>
                        <a:rPr lang="nb-NO" sz="1100" b="0" i="0" u="none" strike="noStrike" dirty="0">
                          <a:solidFill>
                            <a:srgbClr val="000000"/>
                          </a:solidFill>
                          <a:effectLst/>
                          <a:latin typeface="Calibri" panose="020F0502020204030204" pitchFamily="34" charset="0"/>
                        </a:rPr>
                        <a:t>431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444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38,6 %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3,2 %</a:t>
                      </a:r>
                    </a:p>
                  </a:txBody>
                  <a:tcPr marL="9525" marR="9525" marT="9525" marB="0" anchor="b"/>
                </a:tc>
              </a:tr>
              <a:tr h="283086">
                <a:tc>
                  <a:txBody>
                    <a:bodyPr/>
                    <a:lstStyle/>
                    <a:p>
                      <a:pPr algn="l" fontAlgn="b"/>
                      <a:r>
                        <a:rPr lang="nb-NO" sz="1100" b="0" i="0" u="none" strike="noStrike" dirty="0">
                          <a:solidFill>
                            <a:srgbClr val="000000"/>
                          </a:solidFill>
                          <a:effectLst/>
                          <a:latin typeface="Calibri" panose="020F0502020204030204" pitchFamily="34" charset="0"/>
                        </a:rPr>
                        <a:t>Leirvik</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631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642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647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9,2 %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0,7 %</a:t>
                      </a:r>
                    </a:p>
                  </a:txBody>
                  <a:tcPr marL="9525" marR="9525" marT="9525" marB="0" anchor="b"/>
                </a:tc>
              </a:tr>
              <a:tr h="268486">
                <a:tc>
                  <a:txBody>
                    <a:bodyPr/>
                    <a:lstStyle/>
                    <a:p>
                      <a:pPr algn="l" fontAlgn="b"/>
                      <a:r>
                        <a:rPr lang="nb-NO" sz="1100" b="0" i="0" u="none" strike="noStrike">
                          <a:solidFill>
                            <a:srgbClr val="000000"/>
                          </a:solidFill>
                          <a:effectLst/>
                          <a:latin typeface="Calibri" panose="020F0502020204030204" pitchFamily="34" charset="0"/>
                        </a:rPr>
                        <a:t>Andre områder</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1.446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1.500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1.448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9,1 %</a:t>
                      </a:r>
                    </a:p>
                  </a:txBody>
                  <a:tcPr marL="9525" marR="9525" marT="9525" marB="0" anchor="b"/>
                </a:tc>
                <a:tc>
                  <a:txBody>
                    <a:bodyPr/>
                    <a:lstStyle/>
                    <a:p>
                      <a:pPr algn="r" fontAlgn="b"/>
                      <a:r>
                        <a:rPr lang="nb-NO" sz="1100" b="0" i="0" u="none" strike="noStrike">
                          <a:solidFill>
                            <a:srgbClr val="000000"/>
                          </a:solidFill>
                          <a:effectLst/>
                          <a:latin typeface="Calibri" panose="020F0502020204030204" pitchFamily="34" charset="0"/>
                        </a:rPr>
                        <a:t>-3,5 %</a:t>
                      </a:r>
                    </a:p>
                  </a:txBody>
                  <a:tcPr marL="9525" marR="9525" marT="9525" marB="0" anchor="b"/>
                </a:tc>
              </a:tr>
              <a:tr h="220190">
                <a:tc>
                  <a:txBody>
                    <a:bodyPr/>
                    <a:lstStyle/>
                    <a:p>
                      <a:pPr algn="l" fontAlgn="b"/>
                      <a:r>
                        <a:rPr lang="nb-NO" sz="1100" b="1" i="0" u="none" strike="noStrike" dirty="0">
                          <a:solidFill>
                            <a:srgbClr val="000000"/>
                          </a:solidFill>
                          <a:effectLst/>
                          <a:latin typeface="Calibri" panose="020F0502020204030204" pitchFamily="34" charset="0"/>
                        </a:rPr>
                        <a:t>Totalt</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3.605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3.844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3.912 </a:t>
                      </a:r>
                    </a:p>
                  </a:txBody>
                  <a:tcPr marL="9525" marR="9525" marT="9525" marB="0" anchor="b"/>
                </a:tc>
                <a:tc>
                  <a:txBody>
                    <a:bodyPr/>
                    <a:lstStyle/>
                    <a:p>
                      <a:pPr algn="r" fontAlgn="b"/>
                      <a:r>
                        <a:rPr lang="nb-NO" sz="1100" b="1" i="0" u="none" strike="noStrike">
                          <a:solidFill>
                            <a:srgbClr val="000000"/>
                          </a:solidFill>
                          <a:effectLst/>
                          <a:latin typeface="Calibri" panose="020F0502020204030204" pitchFamily="34" charset="0"/>
                        </a:rPr>
                        <a:t>21,1 %</a:t>
                      </a:r>
                    </a:p>
                  </a:txBody>
                  <a:tcPr marL="9525" marR="9525" marT="9525" marB="0" anchor="b"/>
                </a:tc>
                <a:tc>
                  <a:txBody>
                    <a:bodyPr/>
                    <a:lstStyle/>
                    <a:p>
                      <a:pPr algn="r" fontAlgn="b"/>
                      <a:r>
                        <a:rPr lang="nb-NO" sz="1100" b="1" i="0" u="none" strike="noStrike" dirty="0">
                          <a:solidFill>
                            <a:srgbClr val="000000"/>
                          </a:solidFill>
                          <a:effectLst/>
                          <a:latin typeface="Calibri" panose="020F0502020204030204" pitchFamily="34" charset="0"/>
                        </a:rPr>
                        <a:t>1,8 %</a:t>
                      </a:r>
                    </a:p>
                  </a:txBody>
                  <a:tcPr marL="9525" marR="9525" marT="9525" marB="0" anchor="b"/>
                </a:tc>
              </a:tr>
            </a:tbl>
          </a:graphicData>
        </a:graphic>
      </p:graphicFrame>
      <p:sp>
        <p:nvSpPr>
          <p:cNvPr id="7" name="Plassholder for innhold 2"/>
          <p:cNvSpPr txBox="1">
            <a:spLocks/>
          </p:cNvSpPr>
          <p:nvPr/>
        </p:nvSpPr>
        <p:spPr>
          <a:xfrm>
            <a:off x="585938" y="1107954"/>
            <a:ext cx="7972124" cy="908128"/>
          </a:xfrm>
          <a:prstGeom prst="rect">
            <a:avLst/>
          </a:prstGeom>
        </p:spPr>
        <p:txBody>
          <a:bodyPr vert="horz" lIns="0" tIns="0" rIns="0" bIns="0" rtlCol="0" anchor="t" anchorCtr="0">
            <a:noAutofit/>
          </a:bodyPr>
          <a:lstStyle>
            <a:lvl1pPr marL="337354" indent="-337354" algn="l" defTabSz="342752" rtl="0" eaLnBrk="1" latinLnBrk="0" hangingPunct="1">
              <a:lnSpc>
                <a:spcPct val="100000"/>
              </a:lnSpc>
              <a:spcBef>
                <a:spcPts val="225"/>
              </a:spcBef>
              <a:buClr>
                <a:schemeClr val="accent4"/>
              </a:buClr>
              <a:buFont typeface="Arial" panose="020B0604020202020204" pitchFamily="34" charset="0"/>
              <a:buChar char="•"/>
              <a:defRPr sz="2400" kern="1200">
                <a:solidFill>
                  <a:schemeClr val="accent4"/>
                </a:solidFill>
                <a:latin typeface="+mn-lt"/>
                <a:ea typeface="+mn-ea"/>
                <a:cs typeface="+mn-cs"/>
              </a:defRPr>
            </a:lvl1pPr>
            <a:lvl2pPr marL="674708" indent="-337354" algn="l" defTabSz="342752" rtl="0" eaLnBrk="1" latinLnBrk="0" hangingPunct="1">
              <a:lnSpc>
                <a:spcPct val="100000"/>
              </a:lnSpc>
              <a:spcBef>
                <a:spcPts val="300"/>
              </a:spcBef>
              <a:buClr>
                <a:schemeClr val="accent4"/>
              </a:buClr>
              <a:buFont typeface="Arial" panose="020B0604020202020204" pitchFamily="34" charset="0"/>
              <a:buChar char="‒"/>
              <a:defRPr sz="2100" kern="1200">
                <a:solidFill>
                  <a:schemeClr val="accent4"/>
                </a:solidFill>
                <a:latin typeface="+mn-lt"/>
                <a:ea typeface="+mn-ea"/>
                <a:cs typeface="+mn-cs"/>
              </a:defRPr>
            </a:lvl2pPr>
            <a:lvl3pPr marL="1012062" indent="-337354" algn="l" defTabSz="342752" rtl="0" eaLnBrk="1" latinLnBrk="0" hangingPunct="1">
              <a:lnSpc>
                <a:spcPct val="80000"/>
              </a:lnSpc>
              <a:spcBef>
                <a:spcPts val="0"/>
              </a:spcBef>
              <a:buClr>
                <a:schemeClr val="accent4"/>
              </a:buClr>
              <a:buFont typeface="Arial" panose="020B0604020202020204" pitchFamily="34" charset="0"/>
              <a:buChar char="‒"/>
              <a:defRPr sz="1800" kern="1200">
                <a:solidFill>
                  <a:schemeClr val="accent4"/>
                </a:solidFill>
                <a:latin typeface="+mn-lt"/>
                <a:ea typeface="+mn-ea"/>
                <a:cs typeface="+mn-cs"/>
              </a:defRPr>
            </a:lvl3pPr>
            <a:lvl4pPr marL="1349415" indent="-337354" algn="l" defTabSz="342752" rtl="0" eaLnBrk="1" latinLnBrk="0" hangingPunct="1">
              <a:lnSpc>
                <a:spcPct val="80000"/>
              </a:lnSpc>
              <a:spcBef>
                <a:spcPts val="0"/>
              </a:spcBef>
              <a:buClr>
                <a:schemeClr val="accent4"/>
              </a:buClr>
              <a:buFont typeface="Arial" panose="020B0604020202020204" pitchFamily="34" charset="0"/>
              <a:buChar char="‒"/>
              <a:defRPr sz="1500" kern="1200">
                <a:solidFill>
                  <a:schemeClr val="accent4"/>
                </a:solidFill>
                <a:latin typeface="+mn-lt"/>
                <a:ea typeface="+mn-ea"/>
                <a:cs typeface="+mn-cs"/>
              </a:defRPr>
            </a:lvl4pPr>
            <a:lvl5pPr marL="1686768" indent="-337354" algn="l" defTabSz="342752" rtl="0" eaLnBrk="1" latinLnBrk="0" hangingPunct="1">
              <a:lnSpc>
                <a:spcPct val="80000"/>
              </a:lnSpc>
              <a:spcBef>
                <a:spcPts val="0"/>
              </a:spcBef>
              <a:buClr>
                <a:schemeClr val="accent4"/>
              </a:buClr>
              <a:buFont typeface="Arial" panose="020B0604020202020204" pitchFamily="34" charset="0"/>
              <a:buChar char="‒"/>
              <a:defRPr sz="1300" kern="1200">
                <a:solidFill>
                  <a:schemeClr val="accent4"/>
                </a:solidFill>
                <a:latin typeface="+mn-lt"/>
                <a:ea typeface="+mn-ea"/>
                <a:cs typeface="+mn-cs"/>
              </a:defRPr>
            </a:lvl5pPr>
            <a:lvl6pPr marL="94256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6pPr>
            <a:lvl7pPr marL="111394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7pPr>
            <a:lvl8pPr marL="128531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8pPr>
            <a:lvl9pPr marL="145669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nb-NO" sz="1700" dirty="0"/>
              <a:t>Heiane er største handelssenter i regionen</a:t>
            </a:r>
          </a:p>
          <a:p>
            <a:pPr>
              <a:lnSpc>
                <a:spcPct val="80000"/>
              </a:lnSpc>
            </a:pPr>
            <a:r>
              <a:rPr lang="nb-NO" sz="1700" dirty="0" smtClean="0"/>
              <a:t>Bremnes størst </a:t>
            </a:r>
            <a:r>
              <a:rPr lang="nb-NO" sz="1700" dirty="0"/>
              <a:t>vekst siden </a:t>
            </a:r>
            <a:r>
              <a:rPr lang="nb-NO" sz="1700" dirty="0" smtClean="0"/>
              <a:t>2009 og i 2015</a:t>
            </a:r>
            <a:endParaRPr lang="nb-NO" sz="1700" dirty="0"/>
          </a:p>
        </p:txBody>
      </p:sp>
    </p:spTree>
    <p:extLst>
      <p:ext uri="{BB962C8B-B14F-4D97-AF65-F5344CB8AC3E}">
        <p14:creationId xmlns:p14="http://schemas.microsoft.com/office/powerpoint/2010/main" val="23559006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Motorvogner og drivstoff</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30</a:t>
            </a:fld>
            <a:endParaRPr lang="nb-NO"/>
          </a:p>
        </p:txBody>
      </p:sp>
      <p:sp>
        <p:nvSpPr>
          <p:cNvPr id="8" name="Plassholder for innhold 2"/>
          <p:cNvSpPr txBox="1">
            <a:spLocks/>
          </p:cNvSpPr>
          <p:nvPr/>
        </p:nvSpPr>
        <p:spPr>
          <a:xfrm>
            <a:off x="585938" y="1038402"/>
            <a:ext cx="7920880" cy="1008112"/>
          </a:xfrm>
          <a:prstGeom prst="rect">
            <a:avLst/>
          </a:prstGeom>
        </p:spPr>
        <p:txBody>
          <a:bodyPr vert="horz" lIns="0" tIns="0" rIns="0" bIns="0" rtlCol="0" anchor="t" anchorCtr="0">
            <a:normAutofit fontScale="92500" lnSpcReduction="10000"/>
          </a:bodyPr>
          <a:lstStyle>
            <a:lvl1pPr marL="337354" indent="-337354" algn="l" defTabSz="342752" rtl="0" eaLnBrk="1" latinLnBrk="0" hangingPunct="1">
              <a:lnSpc>
                <a:spcPct val="100000"/>
              </a:lnSpc>
              <a:spcBef>
                <a:spcPts val="225"/>
              </a:spcBef>
              <a:buClr>
                <a:schemeClr val="accent4"/>
              </a:buClr>
              <a:buFont typeface="Arial" panose="020B0604020202020204" pitchFamily="34" charset="0"/>
              <a:buChar char="•"/>
              <a:defRPr sz="2400" kern="1200">
                <a:solidFill>
                  <a:schemeClr val="accent4"/>
                </a:solidFill>
                <a:latin typeface="+mn-lt"/>
                <a:ea typeface="+mn-ea"/>
                <a:cs typeface="+mn-cs"/>
              </a:defRPr>
            </a:lvl1pPr>
            <a:lvl2pPr marL="674708" indent="-337354" algn="l" defTabSz="342752" rtl="0" eaLnBrk="1" latinLnBrk="0" hangingPunct="1">
              <a:lnSpc>
                <a:spcPct val="100000"/>
              </a:lnSpc>
              <a:spcBef>
                <a:spcPts val="300"/>
              </a:spcBef>
              <a:buClr>
                <a:schemeClr val="accent4"/>
              </a:buClr>
              <a:buFont typeface="Arial" panose="020B0604020202020204" pitchFamily="34" charset="0"/>
              <a:buChar char="‒"/>
              <a:defRPr sz="2100" kern="1200">
                <a:solidFill>
                  <a:schemeClr val="accent4"/>
                </a:solidFill>
                <a:latin typeface="+mn-lt"/>
                <a:ea typeface="+mn-ea"/>
                <a:cs typeface="+mn-cs"/>
              </a:defRPr>
            </a:lvl2pPr>
            <a:lvl3pPr marL="1012062" indent="-337354" algn="l" defTabSz="342752" rtl="0" eaLnBrk="1" latinLnBrk="0" hangingPunct="1">
              <a:lnSpc>
                <a:spcPct val="80000"/>
              </a:lnSpc>
              <a:spcBef>
                <a:spcPts val="0"/>
              </a:spcBef>
              <a:buClr>
                <a:schemeClr val="accent4"/>
              </a:buClr>
              <a:buFont typeface="Arial" panose="020B0604020202020204" pitchFamily="34" charset="0"/>
              <a:buChar char="‒"/>
              <a:defRPr sz="1800" kern="1200">
                <a:solidFill>
                  <a:schemeClr val="accent4"/>
                </a:solidFill>
                <a:latin typeface="+mn-lt"/>
                <a:ea typeface="+mn-ea"/>
                <a:cs typeface="+mn-cs"/>
              </a:defRPr>
            </a:lvl3pPr>
            <a:lvl4pPr marL="1349415" indent="-337354" algn="l" defTabSz="342752" rtl="0" eaLnBrk="1" latinLnBrk="0" hangingPunct="1">
              <a:lnSpc>
                <a:spcPct val="80000"/>
              </a:lnSpc>
              <a:spcBef>
                <a:spcPts val="0"/>
              </a:spcBef>
              <a:buClr>
                <a:schemeClr val="accent4"/>
              </a:buClr>
              <a:buFont typeface="Arial" panose="020B0604020202020204" pitchFamily="34" charset="0"/>
              <a:buChar char="‒"/>
              <a:defRPr sz="1500" kern="1200">
                <a:solidFill>
                  <a:schemeClr val="accent4"/>
                </a:solidFill>
                <a:latin typeface="+mn-lt"/>
                <a:ea typeface="+mn-ea"/>
                <a:cs typeface="+mn-cs"/>
              </a:defRPr>
            </a:lvl4pPr>
            <a:lvl5pPr marL="1686768" indent="-337354" algn="l" defTabSz="342752" rtl="0" eaLnBrk="1" latinLnBrk="0" hangingPunct="1">
              <a:lnSpc>
                <a:spcPct val="80000"/>
              </a:lnSpc>
              <a:spcBef>
                <a:spcPts val="0"/>
              </a:spcBef>
              <a:buClr>
                <a:schemeClr val="accent4"/>
              </a:buClr>
              <a:buFont typeface="Arial" panose="020B0604020202020204" pitchFamily="34" charset="0"/>
              <a:buChar char="‒"/>
              <a:defRPr sz="1300" kern="1200">
                <a:solidFill>
                  <a:schemeClr val="accent4"/>
                </a:solidFill>
                <a:latin typeface="+mn-lt"/>
                <a:ea typeface="+mn-ea"/>
                <a:cs typeface="+mn-cs"/>
              </a:defRPr>
            </a:lvl5pPr>
            <a:lvl6pPr marL="94256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6pPr>
            <a:lvl7pPr marL="111394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7pPr>
            <a:lvl8pPr marL="1285317"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8pPr>
            <a:lvl9pPr marL="1456693" indent="-85688" algn="l" defTabSz="342752" rtl="0" eaLnBrk="1" latinLnBrk="0" hangingPunct="1">
              <a:lnSpc>
                <a:spcPct val="90000"/>
              </a:lnSpc>
              <a:spcBef>
                <a:spcPts val="188"/>
              </a:spcBef>
              <a:buFont typeface="Arial" panose="020B0604020202020204" pitchFamily="34" charset="0"/>
              <a:buChar char="•"/>
              <a:defRPr sz="1800" kern="1200">
                <a:solidFill>
                  <a:schemeClr val="tx1"/>
                </a:solidFill>
                <a:latin typeface="+mn-lt"/>
                <a:ea typeface="+mn-ea"/>
                <a:cs typeface="+mn-cs"/>
              </a:defRPr>
            </a:lvl9pPr>
          </a:lstStyle>
          <a:p>
            <a:r>
              <a:rPr lang="nb-NO" sz="1700" dirty="0" smtClean="0"/>
              <a:t>2015 ble et rekordår for nye biler</a:t>
            </a:r>
          </a:p>
          <a:p>
            <a:r>
              <a:rPr lang="nb-NO" sz="1700" dirty="0"/>
              <a:t>Vekst nær landsgjennomsnittet i Hordaland, </a:t>
            </a:r>
            <a:r>
              <a:rPr lang="nb-NO" sz="1700" dirty="0" smtClean="0"/>
              <a:t>ingen vekst i Sunnhordland</a:t>
            </a:r>
          </a:p>
          <a:p>
            <a:r>
              <a:rPr lang="nb-NO" sz="1700" dirty="0"/>
              <a:t>Tar man med bruktbilimporten er antallet det nest høyeste i historien, kun slått av </a:t>
            </a:r>
            <a:r>
              <a:rPr lang="nb-NO" sz="1700" dirty="0" smtClean="0"/>
              <a:t>1986</a:t>
            </a:r>
          </a:p>
          <a:p>
            <a:r>
              <a:rPr lang="nb-NO" sz="1800" dirty="0"/>
              <a:t>Elbiler fikk i 2015 en markedsandel på 17,1%</a:t>
            </a:r>
            <a:endParaRPr lang="nb-NO" sz="1700" dirty="0"/>
          </a:p>
          <a:p>
            <a:endParaRPr lang="nb-NO" sz="1700" dirty="0"/>
          </a:p>
        </p:txBody>
      </p:sp>
      <p:graphicFrame>
        <p:nvGraphicFramePr>
          <p:cNvPr id="9" name="Tabell 8"/>
          <p:cNvGraphicFramePr>
            <a:graphicFrameLocks noGrp="1"/>
          </p:cNvGraphicFramePr>
          <p:nvPr>
            <p:extLst/>
          </p:nvPr>
        </p:nvGraphicFramePr>
        <p:xfrm>
          <a:off x="585938" y="2283718"/>
          <a:ext cx="7631186" cy="1579197"/>
        </p:xfrm>
        <a:graphic>
          <a:graphicData uri="http://schemas.openxmlformats.org/drawingml/2006/table">
            <a:tbl>
              <a:tblPr firstRow="1" bandRow="1">
                <a:tableStyleId>{5C22544A-7EE6-4342-B048-85BDC9FD1C3A}</a:tableStyleId>
              </a:tblPr>
              <a:tblGrid>
                <a:gridCol w="1969838"/>
                <a:gridCol w="1080120"/>
                <a:gridCol w="1080120"/>
                <a:gridCol w="1080120"/>
                <a:gridCol w="1296144"/>
                <a:gridCol w="1124844"/>
              </a:tblGrid>
              <a:tr h="333359">
                <a:tc>
                  <a:txBody>
                    <a:bodyPr/>
                    <a:lstStyle/>
                    <a:p>
                      <a:r>
                        <a:rPr lang="nb-NO" sz="1600" dirty="0" smtClean="0"/>
                        <a:t>Handel (mill kr)</a:t>
                      </a:r>
                      <a:endParaRPr lang="nb-NO" sz="1600" dirty="0"/>
                    </a:p>
                  </a:txBody>
                  <a:tcPr/>
                </a:tc>
                <a:tc>
                  <a:txBody>
                    <a:bodyPr/>
                    <a:lstStyle/>
                    <a:p>
                      <a:pPr algn="r"/>
                      <a:r>
                        <a:rPr lang="nb-NO" sz="1600" dirty="0" smtClean="0"/>
                        <a:t>2013</a:t>
                      </a:r>
                      <a:endParaRPr lang="nb-NO" sz="1600" dirty="0"/>
                    </a:p>
                  </a:txBody>
                  <a:tcPr/>
                </a:tc>
                <a:tc>
                  <a:txBody>
                    <a:bodyPr/>
                    <a:lstStyle/>
                    <a:p>
                      <a:pPr algn="r"/>
                      <a:r>
                        <a:rPr lang="nb-NO" sz="1600" dirty="0" smtClean="0"/>
                        <a:t>2014</a:t>
                      </a:r>
                      <a:endParaRPr lang="nb-NO" sz="1600" dirty="0"/>
                    </a:p>
                  </a:txBody>
                  <a:tcPr/>
                </a:tc>
                <a:tc>
                  <a:txBody>
                    <a:bodyPr/>
                    <a:lstStyle/>
                    <a:p>
                      <a:pPr algn="r"/>
                      <a:r>
                        <a:rPr lang="nb-NO" sz="1600" dirty="0" smtClean="0"/>
                        <a:t>2015</a:t>
                      </a:r>
                      <a:endParaRPr lang="nb-NO" sz="1600" dirty="0"/>
                    </a:p>
                  </a:txBody>
                  <a:tcPr/>
                </a:tc>
                <a:tc>
                  <a:txBody>
                    <a:bodyPr/>
                    <a:lstStyle/>
                    <a:p>
                      <a:pPr algn="r"/>
                      <a:r>
                        <a:rPr lang="nb-NO" sz="1600" dirty="0" smtClean="0"/>
                        <a:t>Vekst 2009-2015</a:t>
                      </a:r>
                      <a:endParaRPr lang="nb-NO" sz="1600" dirty="0"/>
                    </a:p>
                  </a:txBody>
                  <a:tcPr/>
                </a:tc>
                <a:tc>
                  <a:txBody>
                    <a:bodyPr/>
                    <a:lstStyle/>
                    <a:p>
                      <a:pPr algn="r"/>
                      <a:r>
                        <a:rPr lang="nb-NO" sz="1600" dirty="0" smtClean="0"/>
                        <a:t>Vekst 2015</a:t>
                      </a:r>
                      <a:endParaRPr lang="nb-NO" sz="1600" dirty="0"/>
                    </a:p>
                  </a:txBody>
                  <a:tcPr/>
                </a:tc>
              </a:tr>
              <a:tr h="333359">
                <a:tc>
                  <a:txBody>
                    <a:bodyPr/>
                    <a:lstStyle/>
                    <a:p>
                      <a:pPr marL="0" algn="l" defTabSz="342752" rtl="0" eaLnBrk="1" fontAlgn="b" latinLnBrk="0" hangingPunct="1"/>
                      <a:r>
                        <a:rPr lang="nb-NO" sz="1400" b="0" i="0" u="none" strike="noStrike" kern="1200" dirty="0" smtClean="0">
                          <a:solidFill>
                            <a:srgbClr val="000000"/>
                          </a:solidFill>
                          <a:effectLst/>
                          <a:latin typeface="+mn-lt"/>
                          <a:ea typeface="+mn-ea"/>
                          <a:cs typeface="+mn-cs"/>
                        </a:rPr>
                        <a:t>Nasjonalt</a:t>
                      </a:r>
                      <a:endParaRPr lang="nb-NO" sz="1400" b="0" i="0" u="none" strike="noStrike" kern="1200" dirty="0">
                        <a:solidFill>
                          <a:srgbClr val="000000"/>
                        </a:solidFill>
                        <a:effectLst/>
                        <a:latin typeface="+mn-lt"/>
                        <a:ea typeface="+mn-ea"/>
                        <a:cs typeface="+mn-cs"/>
                      </a:endParaRPr>
                    </a:p>
                  </a:txBody>
                  <a:tcPr anchor="b"/>
                </a:tc>
                <a:tc>
                  <a:txBody>
                    <a:bodyPr/>
                    <a:lstStyle/>
                    <a:p>
                      <a:pPr algn="r" fontAlgn="b"/>
                      <a:r>
                        <a:rPr lang="nb-NO" sz="1200" b="1" i="0" u="none" strike="noStrike" dirty="0">
                          <a:solidFill>
                            <a:srgbClr val="000000"/>
                          </a:solidFill>
                          <a:effectLst/>
                          <a:latin typeface="+mn-lt"/>
                        </a:rPr>
                        <a:t>251.441 </a:t>
                      </a:r>
                    </a:p>
                  </a:txBody>
                  <a:tcPr marL="9525" marR="9525" marT="9525" marB="0" anchor="b"/>
                </a:tc>
                <a:tc>
                  <a:txBody>
                    <a:bodyPr/>
                    <a:lstStyle/>
                    <a:p>
                      <a:pPr algn="r" fontAlgn="b"/>
                      <a:r>
                        <a:rPr lang="nb-NO" sz="1200" b="1" i="0" u="none" strike="noStrike" dirty="0">
                          <a:solidFill>
                            <a:srgbClr val="000000"/>
                          </a:solidFill>
                          <a:effectLst/>
                          <a:latin typeface="+mn-lt"/>
                        </a:rPr>
                        <a:t>257.412 </a:t>
                      </a:r>
                    </a:p>
                  </a:txBody>
                  <a:tcPr marL="9525" marR="9525" marT="9525" marB="0" anchor="b"/>
                </a:tc>
                <a:tc>
                  <a:txBody>
                    <a:bodyPr/>
                    <a:lstStyle/>
                    <a:p>
                      <a:pPr algn="r" fontAlgn="b"/>
                      <a:r>
                        <a:rPr lang="nb-NO" sz="1200" b="1" i="0" u="none" strike="noStrike" dirty="0">
                          <a:solidFill>
                            <a:srgbClr val="000000"/>
                          </a:solidFill>
                          <a:effectLst/>
                          <a:latin typeface="+mn-lt"/>
                        </a:rPr>
                        <a:t>275.605 </a:t>
                      </a:r>
                    </a:p>
                  </a:txBody>
                  <a:tcPr marL="9525" marR="9525" marT="9525" marB="0" anchor="b"/>
                </a:tc>
                <a:tc>
                  <a:txBody>
                    <a:bodyPr/>
                    <a:lstStyle/>
                    <a:p>
                      <a:pPr algn="r" fontAlgn="b"/>
                      <a:r>
                        <a:rPr lang="nb-NO" sz="1100" b="1" i="0" u="none" strike="noStrike" dirty="0">
                          <a:solidFill>
                            <a:srgbClr val="000000"/>
                          </a:solidFill>
                          <a:effectLst/>
                          <a:latin typeface="Calibri" panose="020F0502020204030204" pitchFamily="34" charset="0"/>
                        </a:rPr>
                        <a:t>37,4 %</a:t>
                      </a:r>
                    </a:p>
                  </a:txBody>
                  <a:tcPr marL="9525" marR="9525" marT="9525" marB="0" anchor="b"/>
                </a:tc>
                <a:tc>
                  <a:txBody>
                    <a:bodyPr/>
                    <a:lstStyle/>
                    <a:p>
                      <a:pPr algn="r" fontAlgn="b"/>
                      <a:r>
                        <a:rPr lang="nb-NO" sz="1200" b="1" i="0" u="none" strike="noStrike" dirty="0">
                          <a:solidFill>
                            <a:srgbClr val="000000"/>
                          </a:solidFill>
                          <a:effectLst/>
                          <a:latin typeface="+mn-lt"/>
                        </a:rPr>
                        <a:t>7,1 %</a:t>
                      </a:r>
                    </a:p>
                  </a:txBody>
                  <a:tcPr marL="9525" marR="9525" marT="9525" marB="0" anchor="b"/>
                </a:tc>
              </a:tr>
              <a:tr h="333359">
                <a:tc>
                  <a:txBody>
                    <a:bodyPr/>
                    <a:lstStyle/>
                    <a:p>
                      <a:pPr marL="0" algn="l" defTabSz="342752" rtl="0" eaLnBrk="1" fontAlgn="b" latinLnBrk="0" hangingPunct="1"/>
                      <a:r>
                        <a:rPr lang="nb-NO" sz="1400" b="0" i="0" u="none" strike="noStrike" kern="1200" dirty="0" smtClean="0">
                          <a:solidFill>
                            <a:srgbClr val="000000"/>
                          </a:solidFill>
                          <a:effectLst/>
                          <a:latin typeface="+mn-lt"/>
                          <a:ea typeface="+mn-ea"/>
                          <a:cs typeface="+mn-cs"/>
                        </a:rPr>
                        <a:t>  Hordaland</a:t>
                      </a:r>
                      <a:endParaRPr lang="nb-NO" sz="1400" b="0" i="0" u="none" strike="noStrike" kern="1200" dirty="0">
                        <a:solidFill>
                          <a:srgbClr val="000000"/>
                        </a:solidFill>
                        <a:effectLst/>
                        <a:latin typeface="+mn-lt"/>
                        <a:ea typeface="+mn-ea"/>
                        <a:cs typeface="+mn-cs"/>
                      </a:endParaRPr>
                    </a:p>
                  </a:txBody>
                  <a:tcPr marL="9525" marR="9525" marT="9525" marB="0" anchor="b"/>
                </a:tc>
                <a:tc>
                  <a:txBody>
                    <a:bodyPr/>
                    <a:lstStyle/>
                    <a:p>
                      <a:pPr algn="r" fontAlgn="b"/>
                      <a:r>
                        <a:rPr lang="nb-NO" sz="1200" b="0" i="0" u="none" strike="noStrike" dirty="0">
                          <a:solidFill>
                            <a:srgbClr val="000000"/>
                          </a:solidFill>
                          <a:effectLst/>
                          <a:latin typeface="Calibri" panose="020F0502020204030204" pitchFamily="34" charset="0"/>
                        </a:rPr>
                        <a:t>17.492 </a:t>
                      </a:r>
                    </a:p>
                  </a:txBody>
                  <a:tcPr marL="9525" marR="9525" marT="9525" marB="0" anchor="b"/>
                </a:tc>
                <a:tc>
                  <a:txBody>
                    <a:bodyPr/>
                    <a:lstStyle/>
                    <a:p>
                      <a:pPr algn="r" fontAlgn="b"/>
                      <a:r>
                        <a:rPr lang="nb-NO" sz="1200" b="0" i="0" u="none" strike="noStrike" dirty="0">
                          <a:solidFill>
                            <a:srgbClr val="000000"/>
                          </a:solidFill>
                          <a:effectLst/>
                          <a:latin typeface="Calibri" panose="020F0502020204030204" pitchFamily="34" charset="0"/>
                        </a:rPr>
                        <a:t>17.191 </a:t>
                      </a:r>
                    </a:p>
                  </a:txBody>
                  <a:tcPr marL="9525" marR="9525" marT="9525" marB="0" anchor="b"/>
                </a:tc>
                <a:tc>
                  <a:txBody>
                    <a:bodyPr/>
                    <a:lstStyle/>
                    <a:p>
                      <a:pPr algn="r" fontAlgn="b"/>
                      <a:r>
                        <a:rPr lang="nb-NO" sz="1200" b="0" i="0" u="none" strike="noStrike" dirty="0">
                          <a:solidFill>
                            <a:srgbClr val="000000"/>
                          </a:solidFill>
                          <a:effectLst/>
                          <a:latin typeface="Calibri" panose="020F0502020204030204" pitchFamily="34" charset="0"/>
                        </a:rPr>
                        <a:t>18.330 </a:t>
                      </a:r>
                    </a:p>
                  </a:txBody>
                  <a:tcPr marL="9525" marR="9525" marT="9525" marB="0" anchor="b"/>
                </a:tc>
                <a:tc>
                  <a:txBody>
                    <a:bodyPr/>
                    <a:lstStyle/>
                    <a:p>
                      <a:pPr algn="r" fontAlgn="b"/>
                      <a:r>
                        <a:rPr lang="nb-NO" sz="1200" b="0" i="0" u="none" strike="noStrike" dirty="0">
                          <a:solidFill>
                            <a:srgbClr val="000000"/>
                          </a:solidFill>
                          <a:effectLst/>
                          <a:latin typeface="Calibri" panose="020F0502020204030204" pitchFamily="34" charset="0"/>
                        </a:rPr>
                        <a:t>31,8 %</a:t>
                      </a:r>
                    </a:p>
                  </a:txBody>
                  <a:tcPr marL="9525" marR="9525" marT="9525" marB="0" anchor="b"/>
                </a:tc>
                <a:tc>
                  <a:txBody>
                    <a:bodyPr/>
                    <a:lstStyle/>
                    <a:p>
                      <a:pPr algn="r" fontAlgn="b"/>
                      <a:r>
                        <a:rPr lang="nb-NO" sz="1200" b="0" i="0" u="none" strike="noStrike" dirty="0">
                          <a:solidFill>
                            <a:srgbClr val="000000"/>
                          </a:solidFill>
                          <a:effectLst/>
                          <a:latin typeface="Calibri" panose="020F0502020204030204" pitchFamily="34" charset="0"/>
                        </a:rPr>
                        <a:t>6,6 %</a:t>
                      </a:r>
                    </a:p>
                  </a:txBody>
                  <a:tcPr marL="9525" marR="9525" marT="9525" marB="0" anchor="b"/>
                </a:tc>
              </a:tr>
              <a:tr h="333359">
                <a:tc>
                  <a:txBody>
                    <a:bodyPr/>
                    <a:lstStyle/>
                    <a:p>
                      <a:pPr marL="0" algn="l" defTabSz="342752" rtl="0" eaLnBrk="1" fontAlgn="b" latinLnBrk="0" hangingPunct="1"/>
                      <a:r>
                        <a:rPr lang="nb-NO" sz="1400" b="0" i="0" u="none" strike="noStrike" kern="1200" dirty="0" smtClean="0">
                          <a:solidFill>
                            <a:srgbClr val="000000"/>
                          </a:solidFill>
                          <a:effectLst/>
                          <a:latin typeface="+mn-lt"/>
                          <a:ea typeface="+mn-ea"/>
                          <a:cs typeface="+mn-cs"/>
                        </a:rPr>
                        <a:t>  Sunnhordland</a:t>
                      </a:r>
                      <a:endParaRPr lang="nb-NO"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342752" rtl="0" eaLnBrk="1" fontAlgn="b" latinLnBrk="0" hangingPunct="1"/>
                      <a:r>
                        <a:rPr lang="nb-NO" sz="1200" b="0" i="0" u="none" strike="noStrike" kern="1200" dirty="0">
                          <a:solidFill>
                            <a:srgbClr val="000000"/>
                          </a:solidFill>
                          <a:effectLst/>
                          <a:latin typeface="Calibri" panose="020F0502020204030204" pitchFamily="34" charset="0"/>
                          <a:ea typeface="+mn-ea"/>
                          <a:cs typeface="+mn-cs"/>
                        </a:rPr>
                        <a:t>1.183 </a:t>
                      </a:r>
                    </a:p>
                  </a:txBody>
                  <a:tcPr marL="9525" marR="9525" marT="9525" marB="0" anchor="b"/>
                </a:tc>
                <a:tc>
                  <a:txBody>
                    <a:bodyPr/>
                    <a:lstStyle/>
                    <a:p>
                      <a:pPr marL="0" algn="r" defTabSz="342752" rtl="0" eaLnBrk="1" fontAlgn="b" latinLnBrk="0" hangingPunct="1"/>
                      <a:r>
                        <a:rPr lang="nb-NO" sz="1200" b="0" i="0" u="none" strike="noStrike" kern="1200" dirty="0">
                          <a:solidFill>
                            <a:srgbClr val="000000"/>
                          </a:solidFill>
                          <a:effectLst/>
                          <a:latin typeface="Calibri" panose="020F0502020204030204" pitchFamily="34" charset="0"/>
                          <a:ea typeface="+mn-ea"/>
                          <a:cs typeface="+mn-cs"/>
                        </a:rPr>
                        <a:t>1.152 </a:t>
                      </a:r>
                    </a:p>
                  </a:txBody>
                  <a:tcPr marL="9525" marR="9525" marT="9525" marB="0" anchor="b"/>
                </a:tc>
                <a:tc>
                  <a:txBody>
                    <a:bodyPr/>
                    <a:lstStyle/>
                    <a:p>
                      <a:pPr marL="0" algn="r" defTabSz="342752" rtl="0" eaLnBrk="1" fontAlgn="b" latinLnBrk="0" hangingPunct="1"/>
                      <a:r>
                        <a:rPr lang="nb-NO" sz="1200" b="0" i="0" u="none" strike="noStrike" kern="1200" dirty="0">
                          <a:solidFill>
                            <a:srgbClr val="000000"/>
                          </a:solidFill>
                          <a:effectLst/>
                          <a:latin typeface="Calibri" panose="020F0502020204030204" pitchFamily="34" charset="0"/>
                          <a:ea typeface="+mn-ea"/>
                          <a:cs typeface="+mn-cs"/>
                        </a:rPr>
                        <a:t>1.148 </a:t>
                      </a:r>
                    </a:p>
                  </a:txBody>
                  <a:tcPr marL="9525" marR="9525" marT="9525" marB="0" anchor="b"/>
                </a:tc>
                <a:tc>
                  <a:txBody>
                    <a:bodyPr/>
                    <a:lstStyle/>
                    <a:p>
                      <a:pPr marL="0" algn="r" defTabSz="342752" rtl="0" eaLnBrk="1" fontAlgn="b" latinLnBrk="0" hangingPunct="1"/>
                      <a:r>
                        <a:rPr lang="nb-NO" sz="1200" b="0" i="0" u="none" strike="noStrike" kern="1200" dirty="0">
                          <a:solidFill>
                            <a:srgbClr val="000000"/>
                          </a:solidFill>
                          <a:effectLst/>
                          <a:latin typeface="Calibri" panose="020F0502020204030204" pitchFamily="34" charset="0"/>
                          <a:ea typeface="+mn-ea"/>
                          <a:cs typeface="+mn-cs"/>
                        </a:rPr>
                        <a:t>18,7 %</a:t>
                      </a:r>
                    </a:p>
                  </a:txBody>
                  <a:tcPr marL="9525" marR="9525" marT="9525" marB="0" anchor="b"/>
                </a:tc>
                <a:tc>
                  <a:txBody>
                    <a:bodyPr/>
                    <a:lstStyle/>
                    <a:p>
                      <a:pPr marL="0" algn="r" defTabSz="342752" rtl="0" eaLnBrk="1" fontAlgn="b" latinLnBrk="0" hangingPunct="1"/>
                      <a:r>
                        <a:rPr lang="nb-NO" sz="1200" b="0" i="0" u="none" strike="noStrike" kern="1200" dirty="0">
                          <a:solidFill>
                            <a:srgbClr val="000000"/>
                          </a:solidFill>
                          <a:effectLst/>
                          <a:latin typeface="Calibri" panose="020F0502020204030204" pitchFamily="34" charset="0"/>
                          <a:ea typeface="+mn-ea"/>
                          <a:cs typeface="+mn-cs"/>
                        </a:rPr>
                        <a:t>-0,3 %</a:t>
                      </a:r>
                    </a:p>
                  </a:txBody>
                  <a:tcPr marL="9525" marR="9525" marT="9525" marB="0" anchor="b"/>
                </a:tc>
              </a:tr>
            </a:tbl>
          </a:graphicData>
        </a:graphic>
      </p:graphicFrame>
    </p:spTree>
    <p:extLst>
      <p:ext uri="{BB962C8B-B14F-4D97-AF65-F5344CB8AC3E}">
        <p14:creationId xmlns:p14="http://schemas.microsoft.com/office/powerpoint/2010/main" val="12308257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Agenda</a:t>
            </a:r>
            <a:endParaRPr lang="nb-NO" dirty="0"/>
          </a:p>
        </p:txBody>
      </p:sp>
      <p:sp>
        <p:nvSpPr>
          <p:cNvPr id="3" name="Plassholder for innhold 2"/>
          <p:cNvSpPr>
            <a:spLocks noGrp="1"/>
          </p:cNvSpPr>
          <p:nvPr>
            <p:ph idx="1"/>
          </p:nvPr>
        </p:nvSpPr>
        <p:spPr/>
        <p:txBody>
          <a:bodyPr>
            <a:normAutofit lnSpcReduction="10000"/>
          </a:bodyPr>
          <a:lstStyle/>
          <a:p>
            <a:pPr marL="457200" indent="-457200">
              <a:buFont typeface="+mj-lt"/>
              <a:buAutoNum type="arabicPeriod"/>
            </a:pPr>
            <a:r>
              <a:rPr lang="nb-NO" dirty="0" smtClean="0"/>
              <a:t>Varehandel – hovedtrekk i 2015</a:t>
            </a:r>
          </a:p>
          <a:p>
            <a:pPr marL="457200" indent="-457200">
              <a:buFont typeface="+mj-lt"/>
              <a:buAutoNum type="arabicPeriod"/>
            </a:pPr>
            <a:endParaRPr lang="nb-NO" dirty="0" smtClean="0"/>
          </a:p>
          <a:p>
            <a:pPr marL="457200" indent="-457200">
              <a:buFont typeface="+mj-lt"/>
              <a:buAutoNum type="arabicPeriod"/>
            </a:pPr>
            <a:r>
              <a:rPr lang="nb-NO" dirty="0" smtClean="0"/>
              <a:t>Forhold som påvirker folks kjøpekraft</a:t>
            </a:r>
          </a:p>
          <a:p>
            <a:pPr lvl="1"/>
            <a:endParaRPr lang="nb-NO" dirty="0" smtClean="0"/>
          </a:p>
          <a:p>
            <a:pPr marL="457200" indent="-457200">
              <a:buFont typeface="+mj-lt"/>
              <a:buAutoNum type="arabicPeriod"/>
            </a:pPr>
            <a:r>
              <a:rPr lang="nb-NO" dirty="0" smtClean="0"/>
              <a:t>Forhold som påvirker forbruksmønster</a:t>
            </a:r>
          </a:p>
          <a:p>
            <a:pPr lvl="1"/>
            <a:endParaRPr lang="nb-NO" dirty="0" smtClean="0"/>
          </a:p>
          <a:p>
            <a:pPr marL="457200" indent="-457200">
              <a:buFont typeface="+mj-lt"/>
              <a:buAutoNum type="arabicPeriod"/>
            </a:pPr>
            <a:r>
              <a:rPr lang="nb-NO" dirty="0" smtClean="0"/>
              <a:t>Varehandelstall Sunnhordland/Hordaland</a:t>
            </a:r>
          </a:p>
          <a:p>
            <a:pPr marL="457200" indent="-457200">
              <a:buFont typeface="+mj-lt"/>
              <a:buAutoNum type="arabicPeriod"/>
            </a:pPr>
            <a:endParaRPr lang="nb-NO" dirty="0" smtClean="0"/>
          </a:p>
          <a:p>
            <a:pPr marL="457200" indent="-457200">
              <a:buFont typeface="+mj-lt"/>
              <a:buAutoNum type="arabicPeriod"/>
            </a:pPr>
            <a:r>
              <a:rPr lang="nb-NO" b="1" dirty="0" smtClean="0"/>
              <a:t>Utsikter for varehandelen framover</a:t>
            </a:r>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31</a:t>
            </a:fld>
            <a:endParaRPr lang="nb-NO"/>
          </a:p>
        </p:txBody>
      </p:sp>
    </p:spTree>
    <p:extLst>
      <p:ext uri="{BB962C8B-B14F-4D97-AF65-F5344CB8AC3E}">
        <p14:creationId xmlns:p14="http://schemas.microsoft.com/office/powerpoint/2010/main" val="29749429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Trender (1)</a:t>
            </a:r>
            <a:endParaRPr lang="nb-NO" dirty="0"/>
          </a:p>
        </p:txBody>
      </p:sp>
      <p:sp>
        <p:nvSpPr>
          <p:cNvPr id="3" name="Plassholder for innhold 2"/>
          <p:cNvSpPr>
            <a:spLocks noGrp="1"/>
          </p:cNvSpPr>
          <p:nvPr>
            <p:ph idx="1"/>
          </p:nvPr>
        </p:nvSpPr>
        <p:spPr/>
        <p:txBody>
          <a:bodyPr>
            <a:normAutofit/>
          </a:bodyPr>
          <a:lstStyle/>
          <a:p>
            <a:r>
              <a:rPr lang="nb-NO" dirty="0"/>
              <a:t>Tilgjengelig for kunden i </a:t>
            </a:r>
            <a:r>
              <a:rPr lang="nb-NO" dirty="0" smtClean="0"/>
              <a:t>flere kanaler både butikk og </a:t>
            </a:r>
            <a:r>
              <a:rPr lang="nb-NO" dirty="0"/>
              <a:t>nett </a:t>
            </a:r>
            <a:r>
              <a:rPr lang="nb-NO" dirty="0" smtClean="0"/>
              <a:t>– fleksible </a:t>
            </a:r>
            <a:r>
              <a:rPr lang="nb-NO" dirty="0"/>
              <a:t>ordninger for kjøp og </a:t>
            </a:r>
            <a:r>
              <a:rPr lang="nb-NO" dirty="0" smtClean="0"/>
              <a:t>retur</a:t>
            </a:r>
          </a:p>
          <a:p>
            <a:r>
              <a:rPr lang="nb-NO" dirty="0" smtClean="0"/>
              <a:t>Kundeservice-begrep på nettet favner stadig videre</a:t>
            </a:r>
            <a:endParaRPr lang="nb-NO" dirty="0"/>
          </a:p>
          <a:p>
            <a:r>
              <a:rPr lang="nb-NO" dirty="0"/>
              <a:t>Netthandel øker</a:t>
            </a:r>
          </a:p>
          <a:p>
            <a:r>
              <a:rPr lang="nb-NO" dirty="0"/>
              <a:t>Opplevelser, både i butikk og på nett, blir stadig </a:t>
            </a:r>
            <a:r>
              <a:rPr lang="nb-NO" dirty="0" smtClean="0"/>
              <a:t>viktigere</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32</a:t>
            </a:fld>
            <a:endParaRPr lang="nb-NO"/>
          </a:p>
        </p:txBody>
      </p:sp>
    </p:spTree>
    <p:extLst>
      <p:ext uri="{BB962C8B-B14F-4D97-AF65-F5344CB8AC3E}">
        <p14:creationId xmlns:p14="http://schemas.microsoft.com/office/powerpoint/2010/main" val="32926131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7972124" cy="429028"/>
          </a:xfrm>
        </p:spPr>
        <p:txBody>
          <a:bodyPr/>
          <a:lstStyle/>
          <a:p>
            <a:r>
              <a:rPr lang="nb-NO" dirty="0" smtClean="0"/>
              <a:t>Trender (2)</a:t>
            </a:r>
            <a:endParaRPr lang="nb-NO" dirty="0"/>
          </a:p>
        </p:txBody>
      </p:sp>
      <p:sp>
        <p:nvSpPr>
          <p:cNvPr id="3" name="Plassholder for innhold 2"/>
          <p:cNvSpPr>
            <a:spLocks noGrp="1"/>
          </p:cNvSpPr>
          <p:nvPr>
            <p:ph idx="1"/>
          </p:nvPr>
        </p:nvSpPr>
        <p:spPr/>
        <p:txBody>
          <a:bodyPr>
            <a:normAutofit/>
          </a:bodyPr>
          <a:lstStyle/>
          <a:p>
            <a:r>
              <a:rPr lang="nb-NO" dirty="0" smtClean="0"/>
              <a:t>Kjøpesentre ikke lenger isolerte øyer - integreres mer i byen</a:t>
            </a:r>
          </a:p>
          <a:p>
            <a:r>
              <a:rPr lang="nb-NO" dirty="0" smtClean="0"/>
              <a:t>One-stop-shop: handel kombineres i større grad med andre aktiviteter (underholdning, fritidsaktiviteter, spisesteder og annen service)</a:t>
            </a:r>
          </a:p>
          <a:p>
            <a:r>
              <a:rPr lang="nb-NO" dirty="0" smtClean="0"/>
              <a:t>God logistikk gir konkurransefortrinn</a:t>
            </a:r>
          </a:p>
          <a:p>
            <a:r>
              <a:rPr lang="nb-NO" dirty="0" smtClean="0"/>
              <a:t>Big data og analyse av kundeadferd øker i omfang</a:t>
            </a:r>
          </a:p>
          <a:p>
            <a:endParaRPr lang="nb-NO" dirty="0" smtClean="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smtClean="0"/>
              <a:t>Presentasjon text</a:t>
            </a:r>
            <a:endParaRPr lang="nb-NO"/>
          </a:p>
        </p:txBody>
      </p:sp>
      <p:sp>
        <p:nvSpPr>
          <p:cNvPr id="6" name="Plassholder for lysbildenummer 5"/>
          <p:cNvSpPr>
            <a:spLocks noGrp="1"/>
          </p:cNvSpPr>
          <p:nvPr>
            <p:ph type="sldNum" sz="quarter" idx="12"/>
          </p:nvPr>
        </p:nvSpPr>
        <p:spPr/>
        <p:txBody>
          <a:bodyPr/>
          <a:lstStyle/>
          <a:p>
            <a:fld id="{C8015E39-59DC-48A0-9676-AD2CAF5CD29F}" type="slidenum">
              <a:rPr lang="nb-NO" smtClean="0"/>
              <a:t>33</a:t>
            </a:fld>
            <a:endParaRPr lang="nb-NO"/>
          </a:p>
        </p:txBody>
      </p:sp>
    </p:spTree>
    <p:extLst>
      <p:ext uri="{BB962C8B-B14F-4D97-AF65-F5344CB8AC3E}">
        <p14:creationId xmlns:p14="http://schemas.microsoft.com/office/powerpoint/2010/main" val="33564328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5938" y="537367"/>
            <a:ext cx="8162526" cy="429028"/>
          </a:xfrm>
        </p:spPr>
        <p:txBody>
          <a:bodyPr/>
          <a:lstStyle/>
          <a:p>
            <a:r>
              <a:rPr lang="nb-NO" dirty="0" smtClean="0"/>
              <a:t>Utsikter for varehandelen framover</a:t>
            </a:r>
            <a:endParaRPr lang="nb-NO" dirty="0"/>
          </a:p>
        </p:txBody>
      </p:sp>
      <p:sp>
        <p:nvSpPr>
          <p:cNvPr id="4" name="Plassholder for dato 3"/>
          <p:cNvSpPr>
            <a:spLocks noGrp="1"/>
          </p:cNvSpPr>
          <p:nvPr>
            <p:ph type="dt" sz="half" idx="10"/>
          </p:nvPr>
        </p:nvSpPr>
        <p:spPr/>
        <p:txBody>
          <a:bodyPr/>
          <a:lstStyle/>
          <a:p>
            <a:fld id="{CDC5EEBE-68B3-4953-9A72-8351992DA63D}" type="datetime1">
              <a:rPr lang="nb-NO" smtClean="0"/>
              <a:t>16.06.2016</a:t>
            </a:fld>
            <a:endParaRPr lang="nb-NO"/>
          </a:p>
        </p:txBody>
      </p:sp>
      <p:sp>
        <p:nvSpPr>
          <p:cNvPr id="5" name="Plassholder for bunntekst 4"/>
          <p:cNvSpPr>
            <a:spLocks noGrp="1"/>
          </p:cNvSpPr>
          <p:nvPr>
            <p:ph type="ftr" sz="quarter" idx="11"/>
          </p:nvPr>
        </p:nvSpPr>
        <p:spPr/>
        <p:txBody>
          <a:bodyPr/>
          <a:lstStyle/>
          <a:p>
            <a:r>
              <a:rPr lang="nb-NO" dirty="0" smtClean="0"/>
              <a:t>Kilde: SSB</a:t>
            </a:r>
            <a:endParaRPr lang="nb-NO" dirty="0"/>
          </a:p>
        </p:txBody>
      </p:sp>
      <p:sp>
        <p:nvSpPr>
          <p:cNvPr id="6" name="Plassholder for lysbildenummer 5"/>
          <p:cNvSpPr>
            <a:spLocks noGrp="1"/>
          </p:cNvSpPr>
          <p:nvPr>
            <p:ph type="sldNum" sz="quarter" idx="12"/>
          </p:nvPr>
        </p:nvSpPr>
        <p:spPr/>
        <p:txBody>
          <a:bodyPr/>
          <a:lstStyle/>
          <a:p>
            <a:fld id="{C8015E39-59DC-48A0-9676-AD2CAF5CD29F}" type="slidenum">
              <a:rPr lang="nb-NO" smtClean="0"/>
              <a:t>34</a:t>
            </a:fld>
            <a:endParaRPr lang="nb-NO"/>
          </a:p>
        </p:txBody>
      </p:sp>
      <p:sp>
        <p:nvSpPr>
          <p:cNvPr id="8" name="Plassholder for innhold 7"/>
          <p:cNvSpPr>
            <a:spLocks noGrp="1"/>
          </p:cNvSpPr>
          <p:nvPr>
            <p:ph idx="1"/>
          </p:nvPr>
        </p:nvSpPr>
        <p:spPr/>
        <p:txBody>
          <a:bodyPr>
            <a:normAutofit fontScale="55000" lnSpcReduction="20000"/>
          </a:bodyPr>
          <a:lstStyle/>
          <a:p>
            <a:r>
              <a:rPr lang="nb-NO" sz="2000" dirty="0" smtClean="0"/>
              <a:t>Vi venter at bunnen for regionen nås i løpet av det kommende år i takt med at det negative bidraget fra oljesektoren avtar</a:t>
            </a:r>
          </a:p>
          <a:p>
            <a:endParaRPr lang="nb-NO" sz="2000" dirty="0"/>
          </a:p>
          <a:p>
            <a:r>
              <a:rPr lang="nb-NO" sz="2000" dirty="0" smtClean="0"/>
              <a:t>Arbeidsledigheten vil trolig øke noe det kommende året, mest i Rogaland og på Agder, noe mindre i Hordaland</a:t>
            </a:r>
          </a:p>
          <a:p>
            <a:endParaRPr lang="nb-NO" sz="2000" dirty="0" smtClean="0"/>
          </a:p>
          <a:p>
            <a:r>
              <a:rPr lang="nb-NO" sz="2000" dirty="0" smtClean="0"/>
              <a:t>Lønnsveksten blir dempet (men fortsatt positiv)</a:t>
            </a:r>
          </a:p>
          <a:p>
            <a:endParaRPr lang="nb-NO" sz="2000" dirty="0"/>
          </a:p>
          <a:p>
            <a:r>
              <a:rPr lang="nb-NO" sz="2000" dirty="0" smtClean="0"/>
              <a:t>Boligprisene vil flate ut i fylkene i regionen</a:t>
            </a:r>
          </a:p>
          <a:p>
            <a:endParaRPr lang="nb-NO" sz="2000" dirty="0" smtClean="0"/>
          </a:p>
          <a:p>
            <a:r>
              <a:rPr lang="nb-NO" sz="2000" dirty="0" smtClean="0"/>
              <a:t>Stemningen blant forbrukerne vil trolig bedre seg i takt med utflating i norsk økonomi</a:t>
            </a:r>
          </a:p>
          <a:p>
            <a:endParaRPr lang="nb-NO" sz="2000" dirty="0"/>
          </a:p>
          <a:p>
            <a:r>
              <a:rPr lang="nb-NO" sz="2000" dirty="0" smtClean="0"/>
              <a:t>Vi venter at rente blir satt ytterligere ned og at kronen vil holde svak</a:t>
            </a:r>
          </a:p>
          <a:p>
            <a:endParaRPr lang="nb-NO" sz="2000" dirty="0" smtClean="0"/>
          </a:p>
          <a:p>
            <a:r>
              <a:rPr lang="nb-NO" sz="2000" dirty="0" smtClean="0"/>
              <a:t>I sum innebærer dette at vi venter vekst i varehandelen i Rogaland og på Agder i intervallet 0-2% og Hordaland 2-4% i 2016</a:t>
            </a:r>
            <a:endParaRPr lang="nb-NO" sz="2000" dirty="0"/>
          </a:p>
        </p:txBody>
      </p:sp>
      <p:graphicFrame>
        <p:nvGraphicFramePr>
          <p:cNvPr id="11" name="Plassholder for innhold 10"/>
          <p:cNvGraphicFramePr>
            <a:graphicFrameLocks noGrp="1"/>
          </p:cNvGraphicFramePr>
          <p:nvPr>
            <p:ph idx="13"/>
            <p:extLst/>
          </p:nvPr>
        </p:nvGraphicFramePr>
        <p:xfrm>
          <a:off x="4962525" y="1246188"/>
          <a:ext cx="3595688" cy="3249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505556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ctrTitle"/>
          </p:nvPr>
        </p:nvSpPr>
        <p:spPr>
          <a:xfrm>
            <a:off x="357862" y="2035433"/>
            <a:ext cx="2932214" cy="1973643"/>
          </a:xfrm>
        </p:spPr>
        <p:txBody>
          <a:bodyPr>
            <a:noAutofit/>
          </a:bodyPr>
          <a:lstStyle/>
          <a:p>
            <a:pPr>
              <a:lnSpc>
                <a:spcPct val="95000"/>
              </a:lnSpc>
            </a:pPr>
            <a:r>
              <a:rPr lang="nb-NO" sz="2797" dirty="0"/>
              <a:t>Ringvirkninger av oljenedgangen til industri og bygg/anlegg</a:t>
            </a:r>
            <a:endParaRPr lang="en-US" sz="2797" dirty="0"/>
          </a:p>
        </p:txBody>
      </p:sp>
      <p:sp>
        <p:nvSpPr>
          <p:cNvPr id="6" name="Plassholder for tekst 3"/>
          <p:cNvSpPr txBox="1">
            <a:spLocks/>
          </p:cNvSpPr>
          <p:nvPr/>
        </p:nvSpPr>
        <p:spPr>
          <a:xfrm>
            <a:off x="3700824" y="3154867"/>
            <a:ext cx="5674702" cy="1554646"/>
          </a:xfrm>
          <a:prstGeom prst="rect">
            <a:avLst/>
          </a:prstGeom>
        </p:spPr>
        <p:txBody>
          <a:bodyPr vert="horz" lIns="0" tIns="0" rIns="0" bIns="0" rtlCol="0" anchor="t" anchorCtr="0">
            <a:noAutofit/>
          </a:bodyPr>
          <a:lstStyle>
            <a:lvl1pPr indent="0" defTabSz="342769">
              <a:lnSpc>
                <a:spcPct val="100000"/>
              </a:lnSpc>
              <a:spcBef>
                <a:spcPts val="0"/>
              </a:spcBef>
              <a:buClr>
                <a:schemeClr val="accent2"/>
              </a:buClr>
              <a:buFont typeface="Arial" panose="020B0604020202020204" pitchFamily="34" charset="0"/>
              <a:buNone/>
              <a:defRPr sz="2400" i="1" baseline="0">
                <a:solidFill>
                  <a:schemeClr val="accent1"/>
                </a:solidFill>
              </a:defRPr>
            </a:lvl1pPr>
            <a:lvl2pPr marL="303014" indent="-80963" defTabSz="342769">
              <a:lnSpc>
                <a:spcPct val="100000"/>
              </a:lnSpc>
              <a:spcBef>
                <a:spcPts val="0"/>
              </a:spcBef>
              <a:buClrTx/>
              <a:buFont typeface="Calibri" panose="020F0502020204030204" pitchFamily="34" charset="0"/>
              <a:buChar char="‐"/>
              <a:defRPr sz="2300">
                <a:solidFill>
                  <a:schemeClr val="accent4"/>
                </a:solidFill>
              </a:defRPr>
            </a:lvl2pPr>
            <a:lvl3pPr marL="438746" indent="-80963" defTabSz="342769">
              <a:lnSpc>
                <a:spcPct val="100000"/>
              </a:lnSpc>
              <a:spcBef>
                <a:spcPts val="0"/>
              </a:spcBef>
              <a:buClrTx/>
              <a:buFont typeface="Calibri" panose="020F0502020204030204" pitchFamily="34" charset="0"/>
              <a:buChar char="‐"/>
              <a:defRPr sz="2000">
                <a:solidFill>
                  <a:schemeClr val="accent4"/>
                </a:solidFill>
              </a:defRPr>
            </a:lvl3pPr>
            <a:lvl4pPr marL="606028" indent="-80963" defTabSz="342769">
              <a:lnSpc>
                <a:spcPct val="100000"/>
              </a:lnSpc>
              <a:spcBef>
                <a:spcPts val="0"/>
              </a:spcBef>
              <a:buClrTx/>
              <a:buFont typeface="Calibri" panose="020F0502020204030204" pitchFamily="34" charset="0"/>
              <a:buChar char="‐"/>
              <a:defRPr sz="1800">
                <a:solidFill>
                  <a:schemeClr val="accent4"/>
                </a:solidFill>
              </a:defRPr>
            </a:lvl4pPr>
            <a:lvl5pPr marL="773311" indent="-80963" defTabSz="342769">
              <a:lnSpc>
                <a:spcPct val="100000"/>
              </a:lnSpc>
              <a:spcBef>
                <a:spcPts val="0"/>
              </a:spcBef>
              <a:buClrTx/>
              <a:buFont typeface="Calibri" panose="020F0502020204030204" pitchFamily="34" charset="0"/>
              <a:buChar char="‐"/>
              <a:defRPr sz="1700">
                <a:solidFill>
                  <a:schemeClr val="accent4"/>
                </a:solidFill>
              </a:defRPr>
            </a:lvl5pPr>
            <a:lvl6pPr marL="942614" indent="-85692" defTabSz="342769">
              <a:lnSpc>
                <a:spcPct val="90000"/>
              </a:lnSpc>
              <a:spcBef>
                <a:spcPts val="188"/>
              </a:spcBef>
              <a:buFont typeface="Arial" panose="020B0604020202020204" pitchFamily="34" charset="0"/>
              <a:buChar char="•"/>
              <a:defRPr sz="700"/>
            </a:lvl6pPr>
            <a:lvl7pPr marL="1113999" indent="-85692" defTabSz="342769">
              <a:lnSpc>
                <a:spcPct val="90000"/>
              </a:lnSpc>
              <a:spcBef>
                <a:spcPts val="188"/>
              </a:spcBef>
              <a:buFont typeface="Arial" panose="020B0604020202020204" pitchFamily="34" charset="0"/>
              <a:buChar char="•"/>
              <a:defRPr sz="700"/>
            </a:lvl7pPr>
            <a:lvl8pPr marL="1285381" indent="-85692" defTabSz="342769">
              <a:lnSpc>
                <a:spcPct val="90000"/>
              </a:lnSpc>
              <a:spcBef>
                <a:spcPts val="188"/>
              </a:spcBef>
              <a:buFont typeface="Arial" panose="020B0604020202020204" pitchFamily="34" charset="0"/>
              <a:buChar char="•"/>
              <a:defRPr sz="700"/>
            </a:lvl8pPr>
            <a:lvl9pPr marL="1456766" indent="-85692" defTabSz="342769">
              <a:lnSpc>
                <a:spcPct val="90000"/>
              </a:lnSpc>
              <a:spcBef>
                <a:spcPts val="188"/>
              </a:spcBef>
              <a:buFont typeface="Arial" panose="020B0604020202020204" pitchFamily="34" charset="0"/>
              <a:buChar char="•"/>
              <a:defRPr sz="700"/>
            </a:lvl9pPr>
          </a:lstStyle>
          <a:p>
            <a:pPr>
              <a:spcAft>
                <a:spcPts val="999"/>
              </a:spcAft>
            </a:pPr>
            <a:r>
              <a:rPr lang="nb-NO" sz="1599" dirty="0"/>
              <a:t>- Nedgang i industrien, mens bygg/anlegg har kommet noe opp</a:t>
            </a:r>
            <a:br>
              <a:rPr lang="nb-NO" sz="1599" dirty="0"/>
            </a:br>
            <a:r>
              <a:rPr lang="nb-NO" sz="1599" dirty="0"/>
              <a:t>-Varehandel og annet nær nøytralt</a:t>
            </a:r>
            <a:br>
              <a:rPr lang="nb-NO" sz="1599" dirty="0"/>
            </a:br>
            <a:endParaRPr lang="nb-NO" sz="1599" dirty="0"/>
          </a:p>
        </p:txBody>
      </p:sp>
      <p:pic>
        <p:nvPicPr>
          <p:cNvPr id="2" name="Bilde 1"/>
          <p:cNvPicPr>
            <a:picLocks noChangeAspect="1"/>
          </p:cNvPicPr>
          <p:nvPr/>
        </p:nvPicPr>
        <p:blipFill>
          <a:blip r:embed="rId3"/>
          <a:stretch>
            <a:fillRect/>
          </a:stretch>
        </p:blipFill>
        <p:spPr>
          <a:xfrm>
            <a:off x="3455434" y="446799"/>
            <a:ext cx="5684337" cy="2483725"/>
          </a:xfrm>
          <a:prstGeom prst="rect">
            <a:avLst/>
          </a:prstGeom>
        </p:spPr>
      </p:pic>
    </p:spTree>
    <p:extLst>
      <p:ext uri="{BB962C8B-B14F-4D97-AF65-F5344CB8AC3E}">
        <p14:creationId xmlns:p14="http://schemas.microsoft.com/office/powerpoint/2010/main" val="309285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SpareBank 1 SR-Bank 16.9">
  <a:themeElements>
    <a:clrScheme name="SpareBank1">
      <a:dk1>
        <a:sysClr val="windowText" lastClr="000000"/>
      </a:dk1>
      <a:lt1>
        <a:sysClr val="window" lastClr="FFFFFF"/>
      </a:lt1>
      <a:dk2>
        <a:srgbClr val="44546A"/>
      </a:dk2>
      <a:lt2>
        <a:srgbClr val="E7E6E6"/>
      </a:lt2>
      <a:accent1>
        <a:srgbClr val="135EA0"/>
      </a:accent1>
      <a:accent2>
        <a:srgbClr val="1F82BA"/>
      </a:accent2>
      <a:accent3>
        <a:srgbClr val="85C7E5"/>
      </a:accent3>
      <a:accent4>
        <a:srgbClr val="032A74"/>
      </a:accent4>
      <a:accent5>
        <a:srgbClr val="666666"/>
      </a:accent5>
      <a:accent6>
        <a:srgbClr val="999999"/>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a:solidFill>
              <a:schemeClr val="tx2"/>
            </a:solidFill>
          </a:defRPr>
        </a:defPPr>
      </a:lstStyle>
    </a:txDef>
  </a:objectDefaults>
  <a:extraClrSchemeLst/>
  <a:extLst>
    <a:ext uri="{05A4C25C-085E-4340-85A3-A5531E510DB2}">
      <thm15:themeFamily xmlns:thm15="http://schemas.microsoft.com/office/thememl/2012/main" name="SpareBank1_PPT_v4.potx" id="{D46DC280-F207-427E-AFD2-C63B803EDB52}" vid="{AE9A12EA-F1DB-484E-8B3B-60727FD61D3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SpareBank 1 SR-Bank 16.9</Template>
  <TotalTime>7343</TotalTime>
  <Words>2801</Words>
  <Application>Microsoft Office PowerPoint</Application>
  <PresentationFormat>Skjermfremvisning (16:9)</PresentationFormat>
  <Paragraphs>785</Paragraphs>
  <Slides>35</Slides>
  <Notes>31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35</vt:i4>
      </vt:variant>
    </vt:vector>
  </HeadingPairs>
  <TitlesOfParts>
    <vt:vector size="39" baseType="lpstr">
      <vt:lpstr>Arial</vt:lpstr>
      <vt:lpstr>Calibri</vt:lpstr>
      <vt:lpstr>Verdana</vt:lpstr>
      <vt:lpstr>SpareBank 1 SR-Bank 16.9</vt:lpstr>
      <vt:lpstr>Varehandelsrapporten 2016</vt:lpstr>
      <vt:lpstr>Agenda</vt:lpstr>
      <vt:lpstr>Varehandelsrapporten 2016 – hovedtrekk</vt:lpstr>
      <vt:lpstr>Varehandel – hva er det?</vt:lpstr>
      <vt:lpstr>Varehandel – landet totalt</vt:lpstr>
      <vt:lpstr>Oljenedgang demper varehandelen i Rogaland, Hordaland mindre påvirket</vt:lpstr>
      <vt:lpstr>Nedgang i petroleumsaktiviteten i 2016 Investeringene faller, mens driftskostnadene normalt er mer stabile</vt:lpstr>
      <vt:lpstr>Norge</vt:lpstr>
      <vt:lpstr>Så langt i 2016 har varehandelen i Norge falt litt ( i volum – ikke i kroner)</vt:lpstr>
      <vt:lpstr>Agenda</vt:lpstr>
      <vt:lpstr>Hvordan påvirkes kjøpekraften?</vt:lpstr>
      <vt:lpstr>Befolkningsvekst er en viktig driver for handel</vt:lpstr>
      <vt:lpstr>Prisoppgang på nær 2,1% i 2015 Men betydelig høyere prisvekst for møbler og husholdningsartikler </vt:lpstr>
      <vt:lpstr>Valutakurser</vt:lpstr>
      <vt:lpstr>Agenda</vt:lpstr>
      <vt:lpstr>Privat konsum utgjør nær 1300 mrd kr – tjenester er nå litt større enn varer</vt:lpstr>
      <vt:lpstr>PowerPoint-presentasjon</vt:lpstr>
      <vt:lpstr>Husholdningenes konsum av varer og tjenester</vt:lpstr>
      <vt:lpstr>«Harryhandel» uten grenser – to av tre kjøp går ut av landet</vt:lpstr>
      <vt:lpstr>Høyere snittverdi for nettkjøp enn butikkjøp</vt:lpstr>
      <vt:lpstr>Handel fra norske nettbutikker</vt:lpstr>
      <vt:lpstr> </vt:lpstr>
      <vt:lpstr>Overnattinger ved hotell og andre overnattingsbedrifter</vt:lpstr>
      <vt:lpstr>Flytrafikken 2015</vt:lpstr>
      <vt:lpstr>Agenda</vt:lpstr>
      <vt:lpstr>Hordaland</vt:lpstr>
      <vt:lpstr>Sunnhordaland</vt:lpstr>
      <vt:lpstr>Sunnhordaland - kommuner</vt:lpstr>
      <vt:lpstr>Sunnhordaland - handelssentre</vt:lpstr>
      <vt:lpstr>Motorvogner og drivstoff</vt:lpstr>
      <vt:lpstr>Agenda</vt:lpstr>
      <vt:lpstr>Trender (1)</vt:lpstr>
      <vt:lpstr>Trender (2)</vt:lpstr>
      <vt:lpstr>Utsikter for varehandelen framover</vt:lpstr>
      <vt:lpstr>Ringvirkninger av oljenedgangen til industri og bygg/anlegg</vt:lpstr>
    </vt:vector>
  </TitlesOfParts>
  <Company>Sparebank 1 Alliansen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Nord-Jæren</dc:title>
  <dc:creator>Katrine Wærness</dc:creator>
  <cp:lastModifiedBy>Anne-Grete Sandtorv</cp:lastModifiedBy>
  <cp:revision>284</cp:revision>
  <cp:lastPrinted>2016-06-13T14:05:01Z</cp:lastPrinted>
  <dcterms:created xsi:type="dcterms:W3CDTF">2015-05-20T07:56:50Z</dcterms:created>
  <dcterms:modified xsi:type="dcterms:W3CDTF">2016-06-16T04:46:27Z</dcterms:modified>
</cp:coreProperties>
</file>